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70" r:id="rId6"/>
    <p:sldId id="260" r:id="rId7"/>
    <p:sldId id="272" r:id="rId8"/>
    <p:sldId id="274" r:id="rId9"/>
    <p:sldId id="275" r:id="rId10"/>
    <p:sldId id="276" r:id="rId11"/>
    <p:sldId id="277" r:id="rId12"/>
    <p:sldId id="261" r:id="rId13"/>
    <p:sldId id="288" r:id="rId14"/>
    <p:sldId id="262" r:id="rId15"/>
    <p:sldId id="296" r:id="rId16"/>
    <p:sldId id="271" r:id="rId17"/>
    <p:sldId id="278" r:id="rId18"/>
    <p:sldId id="279" r:id="rId19"/>
    <p:sldId id="280" r:id="rId20"/>
    <p:sldId id="301" r:id="rId21"/>
    <p:sldId id="263" r:id="rId22"/>
    <p:sldId id="291" r:id="rId23"/>
    <p:sldId id="290" r:id="rId24"/>
    <p:sldId id="289" r:id="rId25"/>
    <p:sldId id="281" r:id="rId26"/>
    <p:sldId id="302" r:id="rId27"/>
    <p:sldId id="292" r:id="rId28"/>
    <p:sldId id="264" r:id="rId29"/>
    <p:sldId id="273" r:id="rId30"/>
    <p:sldId id="265" r:id="rId31"/>
    <p:sldId id="282" r:id="rId32"/>
    <p:sldId id="283" r:id="rId33"/>
    <p:sldId id="293" r:id="rId34"/>
    <p:sldId id="298" r:id="rId35"/>
    <p:sldId id="297" r:id="rId36"/>
    <p:sldId id="294" r:id="rId37"/>
    <p:sldId id="266" r:id="rId38"/>
    <p:sldId id="284" r:id="rId39"/>
    <p:sldId id="285" r:id="rId40"/>
    <p:sldId id="286" r:id="rId41"/>
    <p:sldId id="295" r:id="rId42"/>
    <p:sldId id="300" r:id="rId43"/>
    <p:sldId id="267" r:id="rId44"/>
    <p:sldId id="287" r:id="rId45"/>
    <p:sldId id="268" r:id="rId46"/>
    <p:sldId id="269" r:id="rId47"/>
    <p:sldId id="299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427" autoAdjust="0"/>
    <p:restoredTop sz="94660"/>
  </p:normalViewPr>
  <p:slideViewPr>
    <p:cSldViewPr snapToGrid="0">
      <p:cViewPr varScale="1">
        <p:scale>
          <a:sx n="78" d="100"/>
          <a:sy n="78" d="100"/>
        </p:scale>
        <p:origin x="5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no Newring" userId="3074287abf336cb1" providerId="LiveId" clId="{EA4E8861-5451-48A4-AD41-D7969E847F06}"/>
    <pc:docChg chg="undo custSel addSld delSld modSld sldOrd">
      <pc:chgData name="Juno Newring" userId="3074287abf336cb1" providerId="LiveId" clId="{EA4E8861-5451-48A4-AD41-D7969E847F06}" dt="2025-09-16T02:14:28.439" v="4947" actId="2"/>
      <pc:docMkLst>
        <pc:docMk/>
      </pc:docMkLst>
      <pc:sldChg chg="modSp mod">
        <pc:chgData name="Juno Newring" userId="3074287abf336cb1" providerId="LiveId" clId="{EA4E8861-5451-48A4-AD41-D7969E847F06}" dt="2025-09-16T01:03:04.353" v="934" actId="20577"/>
        <pc:sldMkLst>
          <pc:docMk/>
          <pc:sldMk cId="3661437458" sldId="256"/>
        </pc:sldMkLst>
        <pc:spChg chg="mod">
          <ac:chgData name="Juno Newring" userId="3074287abf336cb1" providerId="LiveId" clId="{EA4E8861-5451-48A4-AD41-D7969E847F06}" dt="2025-09-16T01:03:04.353" v="934" actId="20577"/>
          <ac:spMkLst>
            <pc:docMk/>
            <pc:sldMk cId="3661437458" sldId="256"/>
            <ac:spMk id="2" creationId="{39451A21-8D35-009F-75C5-AEAD35F589CC}"/>
          </ac:spMkLst>
        </pc:spChg>
      </pc:sldChg>
      <pc:sldChg chg="modSp mod">
        <pc:chgData name="Juno Newring" userId="3074287abf336cb1" providerId="LiveId" clId="{EA4E8861-5451-48A4-AD41-D7969E847F06}" dt="2025-09-16T02:01:07.822" v="4439" actId="20577"/>
        <pc:sldMkLst>
          <pc:docMk/>
          <pc:sldMk cId="1761500279" sldId="257"/>
        </pc:sldMkLst>
        <pc:spChg chg="mod">
          <ac:chgData name="Juno Newring" userId="3074287abf336cb1" providerId="LiveId" clId="{EA4E8861-5451-48A4-AD41-D7969E847F06}" dt="2025-09-16T02:01:07.822" v="4439" actId="20577"/>
          <ac:spMkLst>
            <pc:docMk/>
            <pc:sldMk cId="1761500279" sldId="257"/>
            <ac:spMk id="3" creationId="{0C0D2CF5-B45B-160A-E9F3-EA537E1DD896}"/>
          </ac:spMkLst>
        </pc:spChg>
      </pc:sldChg>
      <pc:sldChg chg="modSp mod">
        <pc:chgData name="Juno Newring" userId="3074287abf336cb1" providerId="LiveId" clId="{EA4E8861-5451-48A4-AD41-D7969E847F06}" dt="2025-09-16T01:04:30.616" v="993" actId="20577"/>
        <pc:sldMkLst>
          <pc:docMk/>
          <pc:sldMk cId="3200642724" sldId="259"/>
        </pc:sldMkLst>
        <pc:spChg chg="mod">
          <ac:chgData name="Juno Newring" userId="3074287abf336cb1" providerId="LiveId" clId="{EA4E8861-5451-48A4-AD41-D7969E847F06}" dt="2025-09-16T01:04:30.616" v="993" actId="20577"/>
          <ac:spMkLst>
            <pc:docMk/>
            <pc:sldMk cId="3200642724" sldId="259"/>
            <ac:spMk id="3" creationId="{30302D31-4243-877A-063B-3C4A3015CEA4}"/>
          </ac:spMkLst>
        </pc:spChg>
      </pc:sldChg>
      <pc:sldChg chg="modSp mod">
        <pc:chgData name="Juno Newring" userId="3074287abf336cb1" providerId="LiveId" clId="{EA4E8861-5451-48A4-AD41-D7969E847F06}" dt="2025-09-16T01:05:36.186" v="995" actId="6549"/>
        <pc:sldMkLst>
          <pc:docMk/>
          <pc:sldMk cId="4086024441" sldId="261"/>
        </pc:sldMkLst>
        <pc:spChg chg="mod">
          <ac:chgData name="Juno Newring" userId="3074287abf336cb1" providerId="LiveId" clId="{EA4E8861-5451-48A4-AD41-D7969E847F06}" dt="2025-09-16T01:05:36.186" v="995" actId="6549"/>
          <ac:spMkLst>
            <pc:docMk/>
            <pc:sldMk cId="4086024441" sldId="261"/>
            <ac:spMk id="3" creationId="{E5D410AC-CA97-B92A-D58D-FD7AB26302F1}"/>
          </ac:spMkLst>
        </pc:spChg>
      </pc:sldChg>
      <pc:sldChg chg="modSp mod">
        <pc:chgData name="Juno Newring" userId="3074287abf336cb1" providerId="LiveId" clId="{EA4E8861-5451-48A4-AD41-D7969E847F06}" dt="2025-09-15T23:43:54.675" v="297" actId="20577"/>
        <pc:sldMkLst>
          <pc:docMk/>
          <pc:sldMk cId="3564624981" sldId="262"/>
        </pc:sldMkLst>
        <pc:spChg chg="mod">
          <ac:chgData name="Juno Newring" userId="3074287abf336cb1" providerId="LiveId" clId="{EA4E8861-5451-48A4-AD41-D7969E847F06}" dt="2025-09-15T23:43:54.675" v="297" actId="20577"/>
          <ac:spMkLst>
            <pc:docMk/>
            <pc:sldMk cId="3564624981" sldId="262"/>
            <ac:spMk id="3" creationId="{0B86FC17-BA54-987D-398B-D18573696E53}"/>
          </ac:spMkLst>
        </pc:spChg>
      </pc:sldChg>
      <pc:sldChg chg="modSp mod">
        <pc:chgData name="Juno Newring" userId="3074287abf336cb1" providerId="LiveId" clId="{EA4E8861-5451-48A4-AD41-D7969E847F06}" dt="2025-09-16T01:11:00.674" v="1586" actId="20577"/>
        <pc:sldMkLst>
          <pc:docMk/>
          <pc:sldMk cId="1774962498" sldId="263"/>
        </pc:sldMkLst>
        <pc:spChg chg="mod">
          <ac:chgData name="Juno Newring" userId="3074287abf336cb1" providerId="LiveId" clId="{EA4E8861-5451-48A4-AD41-D7969E847F06}" dt="2025-09-16T01:11:00.674" v="1586" actId="20577"/>
          <ac:spMkLst>
            <pc:docMk/>
            <pc:sldMk cId="1774962498" sldId="263"/>
            <ac:spMk id="3" creationId="{E9EED1D0-4E95-6EFB-20B8-9D1B30A6EA7A}"/>
          </ac:spMkLst>
        </pc:spChg>
      </pc:sldChg>
      <pc:sldChg chg="ord">
        <pc:chgData name="Juno Newring" userId="3074287abf336cb1" providerId="LiveId" clId="{EA4E8861-5451-48A4-AD41-D7969E847F06}" dt="2025-09-16T01:44:33.180" v="3314"/>
        <pc:sldMkLst>
          <pc:docMk/>
          <pc:sldMk cId="576282214" sldId="264"/>
        </pc:sldMkLst>
      </pc:sldChg>
      <pc:sldChg chg="modSp mod">
        <pc:chgData name="Juno Newring" userId="3074287abf336cb1" providerId="LiveId" clId="{EA4E8861-5451-48A4-AD41-D7969E847F06}" dt="2025-09-16T01:29:48.582" v="2731" actId="20577"/>
        <pc:sldMkLst>
          <pc:docMk/>
          <pc:sldMk cId="51553450" sldId="265"/>
        </pc:sldMkLst>
        <pc:spChg chg="mod">
          <ac:chgData name="Juno Newring" userId="3074287abf336cb1" providerId="LiveId" clId="{EA4E8861-5451-48A4-AD41-D7969E847F06}" dt="2025-09-16T01:29:48.582" v="2731" actId="20577"/>
          <ac:spMkLst>
            <pc:docMk/>
            <pc:sldMk cId="51553450" sldId="265"/>
            <ac:spMk id="3" creationId="{FCA43620-5F14-BD1A-B958-6DEB17261F35}"/>
          </ac:spMkLst>
        </pc:spChg>
      </pc:sldChg>
      <pc:sldChg chg="addSp delSp modSp mod">
        <pc:chgData name="Juno Newring" userId="3074287abf336cb1" providerId="LiveId" clId="{EA4E8861-5451-48A4-AD41-D7969E847F06}" dt="2025-09-16T00:26:01.120" v="900" actId="14100"/>
        <pc:sldMkLst>
          <pc:docMk/>
          <pc:sldMk cId="710149567" sldId="266"/>
        </pc:sldMkLst>
        <pc:spChg chg="mod">
          <ac:chgData name="Juno Newring" userId="3074287abf336cb1" providerId="LiveId" clId="{EA4E8861-5451-48A4-AD41-D7969E847F06}" dt="2025-09-16T00:21:16.790" v="896" actId="313"/>
          <ac:spMkLst>
            <pc:docMk/>
            <pc:sldMk cId="710149567" sldId="266"/>
            <ac:spMk id="2" creationId="{4A7227BD-BC85-3C43-1B14-112F21843681}"/>
          </ac:spMkLst>
        </pc:spChg>
        <pc:spChg chg="del">
          <ac:chgData name="Juno Newring" userId="3074287abf336cb1" providerId="LiveId" clId="{EA4E8861-5451-48A4-AD41-D7969E847F06}" dt="2025-09-16T00:21:06.780" v="894" actId="931"/>
          <ac:spMkLst>
            <pc:docMk/>
            <pc:sldMk cId="710149567" sldId="266"/>
            <ac:spMk id="3" creationId="{9746D1C9-2FB9-2A89-9031-0A8745FF0A93}"/>
          </ac:spMkLst>
        </pc:spChg>
        <pc:spChg chg="add del mod">
          <ac:chgData name="Juno Newring" userId="3074287abf336cb1" providerId="LiveId" clId="{EA4E8861-5451-48A4-AD41-D7969E847F06}" dt="2025-09-16T00:25:52.217" v="898" actId="931"/>
          <ac:spMkLst>
            <pc:docMk/>
            <pc:sldMk cId="710149567" sldId="266"/>
            <ac:spMk id="10" creationId="{89B14DE5-CB25-2EE1-179F-52513AA42235}"/>
          </ac:spMkLst>
        </pc:spChg>
        <pc:picChg chg="add del mod">
          <ac:chgData name="Juno Newring" userId="3074287abf336cb1" providerId="LiveId" clId="{EA4E8861-5451-48A4-AD41-D7969E847F06}" dt="2025-09-16T00:25:32.874" v="897" actId="21"/>
          <ac:picMkLst>
            <pc:docMk/>
            <pc:sldMk cId="710149567" sldId="266"/>
            <ac:picMk id="8" creationId="{99C7F17A-5289-382D-E26C-DC0BBA23FDF6}"/>
          </ac:picMkLst>
        </pc:picChg>
        <pc:picChg chg="add mod">
          <ac:chgData name="Juno Newring" userId="3074287abf336cb1" providerId="LiveId" clId="{EA4E8861-5451-48A4-AD41-D7969E847F06}" dt="2025-09-16T00:26:01.120" v="900" actId="14100"/>
          <ac:picMkLst>
            <pc:docMk/>
            <pc:sldMk cId="710149567" sldId="266"/>
            <ac:picMk id="12" creationId="{27A453AA-AC23-0CAD-7268-DA7C60350571}"/>
          </ac:picMkLst>
        </pc:picChg>
      </pc:sldChg>
      <pc:sldChg chg="addSp delSp modSp mod">
        <pc:chgData name="Juno Newring" userId="3074287abf336cb1" providerId="LiveId" clId="{EA4E8861-5451-48A4-AD41-D7969E847F06}" dt="2025-09-16T00:30:43.148" v="925" actId="1076"/>
        <pc:sldMkLst>
          <pc:docMk/>
          <pc:sldMk cId="10334343" sldId="267"/>
        </pc:sldMkLst>
        <pc:spChg chg="del">
          <ac:chgData name="Juno Newring" userId="3074287abf336cb1" providerId="LiveId" clId="{EA4E8861-5451-48A4-AD41-D7969E847F06}" dt="2025-09-16T00:28:31.717" v="916" actId="22"/>
          <ac:spMkLst>
            <pc:docMk/>
            <pc:sldMk cId="10334343" sldId="267"/>
            <ac:spMk id="3" creationId="{BF17E3E2-C089-9EEA-45E2-8F6B97C8575B}"/>
          </ac:spMkLst>
        </pc:spChg>
        <pc:spChg chg="add del mod">
          <ac:chgData name="Juno Newring" userId="3074287abf336cb1" providerId="LiveId" clId="{EA4E8861-5451-48A4-AD41-D7969E847F06}" dt="2025-09-16T00:29:55.755" v="921" actId="22"/>
          <ac:spMkLst>
            <pc:docMk/>
            <pc:sldMk cId="10334343" sldId="267"/>
            <ac:spMk id="10" creationId="{37DB1F32-5637-1672-D3BF-7E08E3EEB703}"/>
          </ac:spMkLst>
        </pc:spChg>
        <pc:spChg chg="add del mod">
          <ac:chgData name="Juno Newring" userId="3074287abf336cb1" providerId="LiveId" clId="{EA4E8861-5451-48A4-AD41-D7969E847F06}" dt="2025-09-16T00:30:36.181" v="923"/>
          <ac:spMkLst>
            <pc:docMk/>
            <pc:sldMk cId="10334343" sldId="267"/>
            <ac:spMk id="14" creationId="{4B5CE1CE-1A81-4528-9722-0F4EC201E5C0}"/>
          </ac:spMkLst>
        </pc:spChg>
        <pc:picChg chg="add del mod ord">
          <ac:chgData name="Juno Newring" userId="3074287abf336cb1" providerId="LiveId" clId="{EA4E8861-5451-48A4-AD41-D7969E847F06}" dt="2025-09-16T00:28:50.622" v="920" actId="478"/>
          <ac:picMkLst>
            <pc:docMk/>
            <pc:sldMk cId="10334343" sldId="267"/>
            <ac:picMk id="8" creationId="{E4F4574F-F996-0744-8A17-FD452594646A}"/>
          </ac:picMkLst>
        </pc:picChg>
        <pc:picChg chg="add del mod ord">
          <ac:chgData name="Juno Newring" userId="3074287abf336cb1" providerId="LiveId" clId="{EA4E8861-5451-48A4-AD41-D7969E847F06}" dt="2025-09-16T00:29:58.740" v="922" actId="478"/>
          <ac:picMkLst>
            <pc:docMk/>
            <pc:sldMk cId="10334343" sldId="267"/>
            <ac:picMk id="12" creationId="{E6CBB195-776E-3FA2-F15A-C74E04EF815A}"/>
          </ac:picMkLst>
        </pc:picChg>
        <pc:picChg chg="add mod">
          <ac:chgData name="Juno Newring" userId="3074287abf336cb1" providerId="LiveId" clId="{EA4E8861-5451-48A4-AD41-D7969E847F06}" dt="2025-09-16T00:30:43.148" v="925" actId="1076"/>
          <ac:picMkLst>
            <pc:docMk/>
            <pc:sldMk cId="10334343" sldId="267"/>
            <ac:picMk id="9218" creationId="{42EE3CC5-4FA4-0E58-55D5-FEF46F92C521}"/>
          </ac:picMkLst>
        </pc:picChg>
      </pc:sldChg>
      <pc:sldChg chg="modSp mod">
        <pc:chgData name="Juno Newring" userId="3074287abf336cb1" providerId="LiveId" clId="{EA4E8861-5451-48A4-AD41-D7969E847F06}" dt="2025-09-16T02:14:28.439" v="4947" actId="2"/>
        <pc:sldMkLst>
          <pc:docMk/>
          <pc:sldMk cId="3201491161" sldId="268"/>
        </pc:sldMkLst>
        <pc:spChg chg="mod">
          <ac:chgData name="Juno Newring" userId="3074287abf336cb1" providerId="LiveId" clId="{EA4E8861-5451-48A4-AD41-D7969E847F06}" dt="2025-09-16T01:53:47.310" v="3627" actId="20577"/>
          <ac:spMkLst>
            <pc:docMk/>
            <pc:sldMk cId="3201491161" sldId="268"/>
            <ac:spMk id="2" creationId="{D00DEAE2-D82B-BCCC-5A57-2C703737054D}"/>
          </ac:spMkLst>
        </pc:spChg>
        <pc:spChg chg="mod">
          <ac:chgData name="Juno Newring" userId="3074287abf336cb1" providerId="LiveId" clId="{EA4E8861-5451-48A4-AD41-D7969E847F06}" dt="2025-09-16T02:14:28.439" v="4947" actId="2"/>
          <ac:spMkLst>
            <pc:docMk/>
            <pc:sldMk cId="3201491161" sldId="268"/>
            <ac:spMk id="3" creationId="{244B2CCE-9E0A-FD38-ABB6-96D24383FDCC}"/>
          </ac:spMkLst>
        </pc:spChg>
      </pc:sldChg>
      <pc:sldChg chg="modSp mod">
        <pc:chgData name="Juno Newring" userId="3074287abf336cb1" providerId="LiveId" clId="{EA4E8861-5451-48A4-AD41-D7969E847F06}" dt="2025-09-16T01:56:21.093" v="3730" actId="20577"/>
        <pc:sldMkLst>
          <pc:docMk/>
          <pc:sldMk cId="542764284" sldId="269"/>
        </pc:sldMkLst>
        <pc:spChg chg="mod">
          <ac:chgData name="Juno Newring" userId="3074287abf336cb1" providerId="LiveId" clId="{EA4E8861-5451-48A4-AD41-D7969E847F06}" dt="2025-09-16T01:56:21.093" v="3730" actId="20577"/>
          <ac:spMkLst>
            <pc:docMk/>
            <pc:sldMk cId="542764284" sldId="269"/>
            <ac:spMk id="3" creationId="{B9A29D6B-34CE-5DAB-8E27-308CDE35B3B8}"/>
          </ac:spMkLst>
        </pc:spChg>
      </pc:sldChg>
      <pc:sldChg chg="modSp mod">
        <pc:chgData name="Juno Newring" userId="3074287abf336cb1" providerId="LiveId" clId="{EA4E8861-5451-48A4-AD41-D7969E847F06}" dt="2025-09-15T23:34:57.669" v="254" actId="20577"/>
        <pc:sldMkLst>
          <pc:docMk/>
          <pc:sldMk cId="2225740440" sldId="270"/>
        </pc:sldMkLst>
        <pc:spChg chg="mod">
          <ac:chgData name="Juno Newring" userId="3074287abf336cb1" providerId="LiveId" clId="{EA4E8861-5451-48A4-AD41-D7969E847F06}" dt="2025-09-15T23:34:57.669" v="254" actId="20577"/>
          <ac:spMkLst>
            <pc:docMk/>
            <pc:sldMk cId="2225740440" sldId="270"/>
            <ac:spMk id="3" creationId="{23A17E7D-235E-509D-B884-FC9922C3DCDE}"/>
          </ac:spMkLst>
        </pc:spChg>
      </pc:sldChg>
      <pc:sldChg chg="addSp delSp modSp new mod">
        <pc:chgData name="Juno Newring" userId="3074287abf336cb1" providerId="LiveId" clId="{EA4E8861-5451-48A4-AD41-D7969E847F06}" dt="2025-09-15T23:38:18.457" v="265" actId="20577"/>
        <pc:sldMkLst>
          <pc:docMk/>
          <pc:sldMk cId="421820643" sldId="274"/>
        </pc:sldMkLst>
        <pc:spChg chg="mod">
          <ac:chgData name="Juno Newring" userId="3074287abf336cb1" providerId="LiveId" clId="{EA4E8861-5451-48A4-AD41-D7969E847F06}" dt="2025-09-15T23:38:18.457" v="265" actId="20577"/>
          <ac:spMkLst>
            <pc:docMk/>
            <pc:sldMk cId="421820643" sldId="274"/>
            <ac:spMk id="2" creationId="{3A9F1AA3-C461-4F21-3E28-5466E2BA7B97}"/>
          </ac:spMkLst>
        </pc:spChg>
        <pc:spChg chg="del">
          <ac:chgData name="Juno Newring" userId="3074287abf336cb1" providerId="LiveId" clId="{EA4E8861-5451-48A4-AD41-D7969E847F06}" dt="2025-09-15T23:37:48.179" v="256"/>
          <ac:spMkLst>
            <pc:docMk/>
            <pc:sldMk cId="421820643" sldId="274"/>
            <ac:spMk id="3" creationId="{AA2AB633-BFC6-2C71-89A5-685326390DFA}"/>
          </ac:spMkLst>
        </pc:spChg>
        <pc:spChg chg="add del mod">
          <ac:chgData name="Juno Newring" userId="3074287abf336cb1" providerId="LiveId" clId="{EA4E8861-5451-48A4-AD41-D7969E847F06}" dt="2025-09-15T23:38:14.160" v="257"/>
          <ac:spMkLst>
            <pc:docMk/>
            <pc:sldMk cId="421820643" sldId="274"/>
            <ac:spMk id="4" creationId="{4F3AC685-37DE-A76C-EB65-2D5009C106E3}"/>
          </ac:spMkLst>
        </pc:spChg>
        <pc:picChg chg="add mod">
          <ac:chgData name="Juno Newring" userId="3074287abf336cb1" providerId="LiveId" clId="{EA4E8861-5451-48A4-AD41-D7969E847F06}" dt="2025-09-15T23:38:14.160" v="257"/>
          <ac:picMkLst>
            <pc:docMk/>
            <pc:sldMk cId="421820643" sldId="274"/>
            <ac:picMk id="3076" creationId="{FF040642-D1E8-7760-9692-CDA1FE7FBD97}"/>
          </ac:picMkLst>
        </pc:picChg>
      </pc:sldChg>
      <pc:sldChg chg="addSp delSp modSp add">
        <pc:chgData name="Juno Newring" userId="3074287abf336cb1" providerId="LiveId" clId="{EA4E8861-5451-48A4-AD41-D7969E847F06}" dt="2025-09-15T23:39:16.742" v="268"/>
        <pc:sldMkLst>
          <pc:docMk/>
          <pc:sldMk cId="2852572360" sldId="275"/>
        </pc:sldMkLst>
        <pc:spChg chg="add del mod">
          <ac:chgData name="Juno Newring" userId="3074287abf336cb1" providerId="LiveId" clId="{EA4E8861-5451-48A4-AD41-D7969E847F06}" dt="2025-09-15T23:39:16.742" v="268"/>
          <ac:spMkLst>
            <pc:docMk/>
            <pc:sldMk cId="2852572360" sldId="275"/>
            <ac:spMk id="3" creationId="{E90B5BE5-32B4-4DED-687B-C368C96FC605}"/>
          </ac:spMkLst>
        </pc:spChg>
        <pc:picChg chg="del">
          <ac:chgData name="Juno Newring" userId="3074287abf336cb1" providerId="LiveId" clId="{EA4E8861-5451-48A4-AD41-D7969E847F06}" dt="2025-09-15T23:38:31.243" v="267" actId="478"/>
          <ac:picMkLst>
            <pc:docMk/>
            <pc:sldMk cId="2852572360" sldId="275"/>
            <ac:picMk id="3076" creationId="{3DAAEBCA-BCC7-84C3-05F6-9073C15D8139}"/>
          </ac:picMkLst>
        </pc:picChg>
        <pc:picChg chg="add mod">
          <ac:chgData name="Juno Newring" userId="3074287abf336cb1" providerId="LiveId" clId="{EA4E8861-5451-48A4-AD41-D7969E847F06}" dt="2025-09-15T23:39:16.742" v="268"/>
          <ac:picMkLst>
            <pc:docMk/>
            <pc:sldMk cId="2852572360" sldId="275"/>
            <ac:picMk id="4098" creationId="{8D497C31-3843-0D19-DD1E-0FEBC791CA78}"/>
          </ac:picMkLst>
        </pc:picChg>
      </pc:sldChg>
      <pc:sldChg chg="addSp delSp modSp add">
        <pc:chgData name="Juno Newring" userId="3074287abf336cb1" providerId="LiveId" clId="{EA4E8861-5451-48A4-AD41-D7969E847F06}" dt="2025-09-15T23:41:35.140" v="273" actId="1076"/>
        <pc:sldMkLst>
          <pc:docMk/>
          <pc:sldMk cId="444264910" sldId="276"/>
        </pc:sldMkLst>
        <pc:spChg chg="add del mod">
          <ac:chgData name="Juno Newring" userId="3074287abf336cb1" providerId="LiveId" clId="{EA4E8861-5451-48A4-AD41-D7969E847F06}" dt="2025-09-15T23:41:27.107" v="271"/>
          <ac:spMkLst>
            <pc:docMk/>
            <pc:sldMk cId="444264910" sldId="276"/>
            <ac:spMk id="3" creationId="{DD964511-B509-C931-E06B-52D00DCF6336}"/>
          </ac:spMkLst>
        </pc:spChg>
        <pc:picChg chg="del">
          <ac:chgData name="Juno Newring" userId="3074287abf336cb1" providerId="LiveId" clId="{EA4E8861-5451-48A4-AD41-D7969E847F06}" dt="2025-09-15T23:40:56.697" v="270" actId="478"/>
          <ac:picMkLst>
            <pc:docMk/>
            <pc:sldMk cId="444264910" sldId="276"/>
            <ac:picMk id="4098" creationId="{9D553FAE-93EF-4C2B-FD01-03882E7CCC85}"/>
          </ac:picMkLst>
        </pc:picChg>
        <pc:picChg chg="add mod">
          <ac:chgData name="Juno Newring" userId="3074287abf336cb1" providerId="LiveId" clId="{EA4E8861-5451-48A4-AD41-D7969E847F06}" dt="2025-09-15T23:41:35.140" v="273" actId="1076"/>
          <ac:picMkLst>
            <pc:docMk/>
            <pc:sldMk cId="444264910" sldId="276"/>
            <ac:picMk id="5122" creationId="{285FDDDB-3406-1CD1-6BDE-533FD862FE4E}"/>
          </ac:picMkLst>
        </pc:picChg>
      </pc:sldChg>
      <pc:sldChg chg="addSp delSp modSp add">
        <pc:chgData name="Juno Newring" userId="3074287abf336cb1" providerId="LiveId" clId="{EA4E8861-5451-48A4-AD41-D7969E847F06}" dt="2025-09-15T23:42:45.274" v="278" actId="14100"/>
        <pc:sldMkLst>
          <pc:docMk/>
          <pc:sldMk cId="841461068" sldId="277"/>
        </pc:sldMkLst>
        <pc:spChg chg="add del mod">
          <ac:chgData name="Juno Newring" userId="3074287abf336cb1" providerId="LiveId" clId="{EA4E8861-5451-48A4-AD41-D7969E847F06}" dt="2025-09-15T23:42:37.068" v="276"/>
          <ac:spMkLst>
            <pc:docMk/>
            <pc:sldMk cId="841461068" sldId="277"/>
            <ac:spMk id="3" creationId="{BC41DB42-0704-CAC2-5D03-815D549338ED}"/>
          </ac:spMkLst>
        </pc:spChg>
        <pc:picChg chg="del">
          <ac:chgData name="Juno Newring" userId="3074287abf336cb1" providerId="LiveId" clId="{EA4E8861-5451-48A4-AD41-D7969E847F06}" dt="2025-09-15T23:42:32.183" v="275" actId="478"/>
          <ac:picMkLst>
            <pc:docMk/>
            <pc:sldMk cId="841461068" sldId="277"/>
            <ac:picMk id="5122" creationId="{A6B82BC3-E5D2-D891-E161-822831377B03}"/>
          </ac:picMkLst>
        </pc:picChg>
        <pc:picChg chg="add mod">
          <ac:chgData name="Juno Newring" userId="3074287abf336cb1" providerId="LiveId" clId="{EA4E8861-5451-48A4-AD41-D7969E847F06}" dt="2025-09-15T23:42:45.274" v="278" actId="14100"/>
          <ac:picMkLst>
            <pc:docMk/>
            <pc:sldMk cId="841461068" sldId="277"/>
            <ac:picMk id="6146" creationId="{3BB5C74A-8861-303D-8FB3-FBDDF8551E59}"/>
          </ac:picMkLst>
        </pc:picChg>
      </pc:sldChg>
      <pc:sldChg chg="modSp new mod">
        <pc:chgData name="Juno Newring" userId="3074287abf336cb1" providerId="LiveId" clId="{EA4E8861-5451-48A4-AD41-D7969E847F06}" dt="2025-09-16T01:06:45.062" v="1081" actId="20577"/>
        <pc:sldMkLst>
          <pc:docMk/>
          <pc:sldMk cId="153093955" sldId="278"/>
        </pc:sldMkLst>
        <pc:spChg chg="mod">
          <ac:chgData name="Juno Newring" userId="3074287abf336cb1" providerId="LiveId" clId="{EA4E8861-5451-48A4-AD41-D7969E847F06}" dt="2025-09-15T23:50:50.888" v="615" actId="20577"/>
          <ac:spMkLst>
            <pc:docMk/>
            <pc:sldMk cId="153093955" sldId="278"/>
            <ac:spMk id="2" creationId="{FDCA015B-F7A6-E089-F198-A40DC9FC6887}"/>
          </ac:spMkLst>
        </pc:spChg>
        <pc:spChg chg="mod">
          <ac:chgData name="Juno Newring" userId="3074287abf336cb1" providerId="LiveId" clId="{EA4E8861-5451-48A4-AD41-D7969E847F06}" dt="2025-09-16T01:06:45.062" v="1081" actId="20577"/>
          <ac:spMkLst>
            <pc:docMk/>
            <pc:sldMk cId="153093955" sldId="278"/>
            <ac:spMk id="3" creationId="{B2880294-5C10-2AED-6470-5C2131C32633}"/>
          </ac:spMkLst>
        </pc:spChg>
      </pc:sldChg>
      <pc:sldChg chg="new del">
        <pc:chgData name="Juno Newring" userId="3074287abf336cb1" providerId="LiveId" clId="{EA4E8861-5451-48A4-AD41-D7969E847F06}" dt="2025-09-15T23:44:09.599" v="299" actId="680"/>
        <pc:sldMkLst>
          <pc:docMk/>
          <pc:sldMk cId="3385586095" sldId="278"/>
        </pc:sldMkLst>
      </pc:sldChg>
      <pc:sldChg chg="addSp delSp modSp new mod">
        <pc:chgData name="Juno Newring" userId="3074287abf336cb1" providerId="LiveId" clId="{EA4E8861-5451-48A4-AD41-D7969E847F06}" dt="2025-09-15T23:50:27.201" v="608" actId="20577"/>
        <pc:sldMkLst>
          <pc:docMk/>
          <pc:sldMk cId="2515268561" sldId="279"/>
        </pc:sldMkLst>
        <pc:spChg chg="mod">
          <ac:chgData name="Juno Newring" userId="3074287abf336cb1" providerId="LiveId" clId="{EA4E8861-5451-48A4-AD41-D7969E847F06}" dt="2025-09-15T23:50:27.201" v="608" actId="20577"/>
          <ac:spMkLst>
            <pc:docMk/>
            <pc:sldMk cId="2515268561" sldId="279"/>
            <ac:spMk id="2" creationId="{F8B04B28-9319-8C0D-4F0C-06CD49629267}"/>
          </ac:spMkLst>
        </pc:spChg>
        <pc:spChg chg="del">
          <ac:chgData name="Juno Newring" userId="3074287abf336cb1" providerId="LiveId" clId="{EA4E8861-5451-48A4-AD41-D7969E847F06}" dt="2025-09-15T23:47:24.786" v="346"/>
          <ac:spMkLst>
            <pc:docMk/>
            <pc:sldMk cId="2515268561" sldId="279"/>
            <ac:spMk id="3" creationId="{6EEC4C31-7952-BC55-3CDC-867B790186C2}"/>
          </ac:spMkLst>
        </pc:spChg>
        <pc:picChg chg="add mod">
          <ac:chgData name="Juno Newring" userId="3074287abf336cb1" providerId="LiveId" clId="{EA4E8861-5451-48A4-AD41-D7969E847F06}" dt="2025-09-15T23:47:28.738" v="347" actId="14100"/>
          <ac:picMkLst>
            <pc:docMk/>
            <pc:sldMk cId="2515268561" sldId="279"/>
            <ac:picMk id="7170" creationId="{8C3B0469-17C6-474F-DDDB-92A2AA29F4D0}"/>
          </ac:picMkLst>
        </pc:picChg>
      </pc:sldChg>
      <pc:sldChg chg="modSp new mod">
        <pc:chgData name="Juno Newring" userId="3074287abf336cb1" providerId="LiveId" clId="{EA4E8861-5451-48A4-AD41-D7969E847F06}" dt="2025-09-16T02:14:22.269" v="4944" actId="2"/>
        <pc:sldMkLst>
          <pc:docMk/>
          <pc:sldMk cId="1413602723" sldId="280"/>
        </pc:sldMkLst>
        <pc:spChg chg="mod">
          <ac:chgData name="Juno Newring" userId="3074287abf336cb1" providerId="LiveId" clId="{EA4E8861-5451-48A4-AD41-D7969E847F06}" dt="2025-09-15T23:49:09.979" v="475" actId="20577"/>
          <ac:spMkLst>
            <pc:docMk/>
            <pc:sldMk cId="1413602723" sldId="280"/>
            <ac:spMk id="2" creationId="{8DAE5A36-A301-967B-C9BE-1F12E7ED527B}"/>
          </ac:spMkLst>
        </pc:spChg>
        <pc:spChg chg="mod">
          <ac:chgData name="Juno Newring" userId="3074287abf336cb1" providerId="LiveId" clId="{EA4E8861-5451-48A4-AD41-D7969E847F06}" dt="2025-09-16T02:14:22.269" v="4944" actId="2"/>
          <ac:spMkLst>
            <pc:docMk/>
            <pc:sldMk cId="1413602723" sldId="280"/>
            <ac:spMk id="3" creationId="{42746C3B-FE6C-9711-9320-D66859A33BCC}"/>
          </ac:spMkLst>
        </pc:spChg>
      </pc:sldChg>
      <pc:sldChg chg="modSp new mod">
        <pc:chgData name="Juno Newring" userId="3074287abf336cb1" providerId="LiveId" clId="{EA4E8861-5451-48A4-AD41-D7969E847F06}" dt="2025-09-16T02:14:25.236" v="4945" actId="313"/>
        <pc:sldMkLst>
          <pc:docMk/>
          <pc:sldMk cId="73556752" sldId="281"/>
        </pc:sldMkLst>
        <pc:spChg chg="mod">
          <ac:chgData name="Juno Newring" userId="3074287abf336cb1" providerId="LiveId" clId="{EA4E8861-5451-48A4-AD41-D7969E847F06}" dt="2025-09-15T23:54:34.048" v="787" actId="20577"/>
          <ac:spMkLst>
            <pc:docMk/>
            <pc:sldMk cId="73556752" sldId="281"/>
            <ac:spMk id="2" creationId="{227DD41D-E4B7-4CA5-C569-1EBC52AA5945}"/>
          </ac:spMkLst>
        </pc:spChg>
        <pc:spChg chg="mod">
          <ac:chgData name="Juno Newring" userId="3074287abf336cb1" providerId="LiveId" clId="{EA4E8861-5451-48A4-AD41-D7969E847F06}" dt="2025-09-16T02:14:25.236" v="4945" actId="313"/>
          <ac:spMkLst>
            <pc:docMk/>
            <pc:sldMk cId="73556752" sldId="281"/>
            <ac:spMk id="3" creationId="{21110C45-66B8-0DA8-F52E-5AA3C12F95A2}"/>
          </ac:spMkLst>
        </pc:spChg>
      </pc:sldChg>
      <pc:sldChg chg="addSp delSp modSp new mod">
        <pc:chgData name="Juno Newring" userId="3074287abf336cb1" providerId="LiveId" clId="{EA4E8861-5451-48A4-AD41-D7969E847F06}" dt="2025-09-16T00:14:06.719" v="855" actId="20577"/>
        <pc:sldMkLst>
          <pc:docMk/>
          <pc:sldMk cId="3993588314" sldId="282"/>
        </pc:sldMkLst>
        <pc:spChg chg="mod">
          <ac:chgData name="Juno Newring" userId="3074287abf336cb1" providerId="LiveId" clId="{EA4E8861-5451-48A4-AD41-D7969E847F06}" dt="2025-09-16T00:14:06.719" v="855" actId="20577"/>
          <ac:spMkLst>
            <pc:docMk/>
            <pc:sldMk cId="3993588314" sldId="282"/>
            <ac:spMk id="2" creationId="{EA9A4CAA-1C87-2694-A474-B6AF2122D084}"/>
          </ac:spMkLst>
        </pc:spChg>
        <pc:spChg chg="del">
          <ac:chgData name="Juno Newring" userId="3074287abf336cb1" providerId="LiveId" clId="{EA4E8861-5451-48A4-AD41-D7969E847F06}" dt="2025-09-16T00:06:04.113" v="797"/>
          <ac:spMkLst>
            <pc:docMk/>
            <pc:sldMk cId="3993588314" sldId="282"/>
            <ac:spMk id="3" creationId="{849C1BAE-7E3F-FA6A-F4FB-932D69C341F6}"/>
          </ac:spMkLst>
        </pc:spChg>
        <pc:spChg chg="add del mod">
          <ac:chgData name="Juno Newring" userId="3074287abf336cb1" providerId="LiveId" clId="{EA4E8861-5451-48A4-AD41-D7969E847F06}" dt="2025-09-16T00:06:08.877" v="798"/>
          <ac:spMkLst>
            <pc:docMk/>
            <pc:sldMk cId="3993588314" sldId="282"/>
            <ac:spMk id="7" creationId="{CD23429A-93E5-C077-EF43-B2450305EA44}"/>
          </ac:spMkLst>
        </pc:spChg>
        <pc:spChg chg="add del mod">
          <ac:chgData name="Juno Newring" userId="3074287abf336cb1" providerId="LiveId" clId="{EA4E8861-5451-48A4-AD41-D7969E847F06}" dt="2025-09-16T00:06:22.646" v="799"/>
          <ac:spMkLst>
            <pc:docMk/>
            <pc:sldMk cId="3993588314" sldId="282"/>
            <ac:spMk id="8" creationId="{3F010E39-7EF4-94B2-7F94-BF4D3FBD93D0}"/>
          </ac:spMkLst>
        </pc:spChg>
        <pc:spChg chg="add del mod">
          <ac:chgData name="Juno Newring" userId="3074287abf336cb1" providerId="LiveId" clId="{EA4E8861-5451-48A4-AD41-D7969E847F06}" dt="2025-09-16T00:07:11.569" v="802"/>
          <ac:spMkLst>
            <pc:docMk/>
            <pc:sldMk cId="3993588314" sldId="282"/>
            <ac:spMk id="9" creationId="{95906967-9E74-357D-CA6D-489DD525B9E4}"/>
          </ac:spMkLst>
        </pc:spChg>
        <pc:spChg chg="add mod">
          <ac:chgData name="Juno Newring" userId="3074287abf336cb1" providerId="LiveId" clId="{EA4E8861-5451-48A4-AD41-D7969E847F06}" dt="2025-09-16T00:06:34.979" v="801" actId="14100"/>
          <ac:spMkLst>
            <pc:docMk/>
            <pc:sldMk cId="3993588314" sldId="282"/>
            <ac:spMk id="10" creationId="{DD2B789C-F5F2-EFC7-16BA-6154F5C8DCD5}"/>
          </ac:spMkLst>
        </pc:spChg>
        <pc:spChg chg="add del mod">
          <ac:chgData name="Juno Newring" userId="3074287abf336cb1" providerId="LiveId" clId="{EA4E8861-5451-48A4-AD41-D7969E847F06}" dt="2025-09-16T00:08:29.884" v="805"/>
          <ac:spMkLst>
            <pc:docMk/>
            <pc:sldMk cId="3993588314" sldId="282"/>
            <ac:spMk id="11" creationId="{27E27C2D-96F6-D625-88A7-425278116E95}"/>
          </ac:spMkLst>
        </pc:spChg>
        <pc:picChg chg="add mod">
          <ac:chgData name="Juno Newring" userId="3074287abf336cb1" providerId="LiveId" clId="{EA4E8861-5451-48A4-AD41-D7969E847F06}" dt="2025-09-16T00:08:29.884" v="805"/>
          <ac:picMkLst>
            <pc:docMk/>
            <pc:sldMk cId="3993588314" sldId="282"/>
            <ac:picMk id="8204" creationId="{584778A6-2560-A468-8895-BAB3629E49B8}"/>
          </ac:picMkLst>
        </pc:picChg>
      </pc:sldChg>
      <pc:sldChg chg="addSp delSp modSp new mod">
        <pc:chgData name="Juno Newring" userId="3074287abf336cb1" providerId="LiveId" clId="{EA4E8861-5451-48A4-AD41-D7969E847F06}" dt="2025-09-16T00:20:35.931" v="893" actId="14100"/>
        <pc:sldMkLst>
          <pc:docMk/>
          <pc:sldMk cId="4228439012" sldId="283"/>
        </pc:sldMkLst>
        <pc:spChg chg="mod">
          <ac:chgData name="Juno Newring" userId="3074287abf336cb1" providerId="LiveId" clId="{EA4E8861-5451-48A4-AD41-D7969E847F06}" dt="2025-09-16T00:20:35.931" v="893" actId="14100"/>
          <ac:spMkLst>
            <pc:docMk/>
            <pc:sldMk cId="4228439012" sldId="283"/>
            <ac:spMk id="2" creationId="{50C685F6-A1AD-1F11-CB81-C52970CE8A3F}"/>
          </ac:spMkLst>
        </pc:spChg>
        <pc:spChg chg="del">
          <ac:chgData name="Juno Newring" userId="3074287abf336cb1" providerId="LiveId" clId="{EA4E8861-5451-48A4-AD41-D7969E847F06}" dt="2025-09-16T00:15:02.692" v="858"/>
          <ac:spMkLst>
            <pc:docMk/>
            <pc:sldMk cId="4228439012" sldId="283"/>
            <ac:spMk id="3" creationId="{953F1EE3-5AC0-0A59-E287-DD2A765A7CBB}"/>
          </ac:spMkLst>
        </pc:spChg>
        <pc:spChg chg="del">
          <ac:chgData name="Juno Newring" userId="3074287abf336cb1" providerId="LiveId" clId="{EA4E8861-5451-48A4-AD41-D7969E847F06}" dt="2025-09-16T00:14:45.121" v="857"/>
          <ac:spMkLst>
            <pc:docMk/>
            <pc:sldMk cId="4228439012" sldId="283"/>
            <ac:spMk id="4" creationId="{80C0AEC6-DDAD-C3CF-B9CC-AEF804263FD6}"/>
          </ac:spMkLst>
        </pc:spChg>
        <pc:picChg chg="add mod">
          <ac:chgData name="Juno Newring" userId="3074287abf336cb1" providerId="LiveId" clId="{EA4E8861-5451-48A4-AD41-D7969E847F06}" dt="2025-09-16T00:14:45.121" v="857"/>
          <ac:picMkLst>
            <pc:docMk/>
            <pc:sldMk cId="4228439012" sldId="283"/>
            <ac:picMk id="8" creationId="{25189361-B08C-BCC1-9D79-20707C2EB220}"/>
          </ac:picMkLst>
        </pc:picChg>
        <pc:picChg chg="add mod">
          <ac:chgData name="Juno Newring" userId="3074287abf336cb1" providerId="LiveId" clId="{EA4E8861-5451-48A4-AD41-D7969E847F06}" dt="2025-09-16T00:20:12.514" v="860" actId="14100"/>
          <ac:picMkLst>
            <pc:docMk/>
            <pc:sldMk cId="4228439012" sldId="283"/>
            <ac:picMk id="9" creationId="{825E283F-1161-EAD2-B33F-253111CA1C6E}"/>
          </ac:picMkLst>
        </pc:picChg>
      </pc:sldChg>
      <pc:sldChg chg="addSp delSp modSp add mod">
        <pc:chgData name="Juno Newring" userId="3074287abf336cb1" providerId="LiveId" clId="{EA4E8861-5451-48A4-AD41-D7969E847F06}" dt="2025-09-16T00:26:28.826" v="905" actId="14100"/>
        <pc:sldMkLst>
          <pc:docMk/>
          <pc:sldMk cId="3823902971" sldId="284"/>
        </pc:sldMkLst>
        <pc:spChg chg="add del mod">
          <ac:chgData name="Juno Newring" userId="3074287abf336cb1" providerId="LiveId" clId="{EA4E8861-5451-48A4-AD41-D7969E847F06}" dt="2025-09-16T00:26:21.520" v="903" actId="931"/>
          <ac:spMkLst>
            <pc:docMk/>
            <pc:sldMk cId="3823902971" sldId="284"/>
            <ac:spMk id="7" creationId="{70AA4C13-C575-2FA0-5F0F-10BBE3B8027A}"/>
          </ac:spMkLst>
        </pc:spChg>
        <pc:picChg chg="add mod">
          <ac:chgData name="Juno Newring" userId="3074287abf336cb1" providerId="LiveId" clId="{EA4E8861-5451-48A4-AD41-D7969E847F06}" dt="2025-09-16T00:26:28.826" v="905" actId="14100"/>
          <ac:picMkLst>
            <pc:docMk/>
            <pc:sldMk cId="3823902971" sldId="284"/>
            <ac:picMk id="9" creationId="{16A0DC67-91F5-4995-8DEE-4BAB059F48D7}"/>
          </ac:picMkLst>
        </pc:picChg>
        <pc:picChg chg="del">
          <ac:chgData name="Juno Newring" userId="3074287abf336cb1" providerId="LiveId" clId="{EA4E8861-5451-48A4-AD41-D7969E847F06}" dt="2025-09-16T00:26:13.276" v="902" actId="478"/>
          <ac:picMkLst>
            <pc:docMk/>
            <pc:sldMk cId="3823902971" sldId="284"/>
            <ac:picMk id="12" creationId="{55DBA09D-A0EE-E318-21FA-73D3F1332B3C}"/>
          </ac:picMkLst>
        </pc:picChg>
      </pc:sldChg>
      <pc:sldChg chg="addSp delSp modSp add mod">
        <pc:chgData name="Juno Newring" userId="3074287abf336cb1" providerId="LiveId" clId="{EA4E8861-5451-48A4-AD41-D7969E847F06}" dt="2025-09-16T00:26:56.217" v="910" actId="14100"/>
        <pc:sldMkLst>
          <pc:docMk/>
          <pc:sldMk cId="1585754133" sldId="285"/>
        </pc:sldMkLst>
        <pc:spChg chg="add del mod">
          <ac:chgData name="Juno Newring" userId="3074287abf336cb1" providerId="LiveId" clId="{EA4E8861-5451-48A4-AD41-D7969E847F06}" dt="2025-09-16T00:26:46.671" v="908" actId="931"/>
          <ac:spMkLst>
            <pc:docMk/>
            <pc:sldMk cId="1585754133" sldId="285"/>
            <ac:spMk id="7" creationId="{E5AAABC6-962B-B95A-DBB3-5F7D8FFB324F}"/>
          </ac:spMkLst>
        </pc:spChg>
        <pc:picChg chg="del">
          <ac:chgData name="Juno Newring" userId="3074287abf336cb1" providerId="LiveId" clId="{EA4E8861-5451-48A4-AD41-D7969E847F06}" dt="2025-09-16T00:26:38.598" v="907" actId="478"/>
          <ac:picMkLst>
            <pc:docMk/>
            <pc:sldMk cId="1585754133" sldId="285"/>
            <ac:picMk id="9" creationId="{8A7BF490-DB60-3FAC-0CC9-D62A95101A09}"/>
          </ac:picMkLst>
        </pc:picChg>
        <pc:picChg chg="add mod">
          <ac:chgData name="Juno Newring" userId="3074287abf336cb1" providerId="LiveId" clId="{EA4E8861-5451-48A4-AD41-D7969E847F06}" dt="2025-09-16T00:26:56.217" v="910" actId="14100"/>
          <ac:picMkLst>
            <pc:docMk/>
            <pc:sldMk cId="1585754133" sldId="285"/>
            <ac:picMk id="10" creationId="{A0A48FF3-071C-32D0-7D5D-AB0BCB82D98A}"/>
          </ac:picMkLst>
        </pc:picChg>
      </pc:sldChg>
      <pc:sldChg chg="addSp delSp modSp add mod">
        <pc:chgData name="Juno Newring" userId="3074287abf336cb1" providerId="LiveId" clId="{EA4E8861-5451-48A4-AD41-D7969E847F06}" dt="2025-09-16T00:27:26.958" v="915" actId="14100"/>
        <pc:sldMkLst>
          <pc:docMk/>
          <pc:sldMk cId="1948677494" sldId="286"/>
        </pc:sldMkLst>
        <pc:spChg chg="add del mod">
          <ac:chgData name="Juno Newring" userId="3074287abf336cb1" providerId="LiveId" clId="{EA4E8861-5451-48A4-AD41-D7969E847F06}" dt="2025-09-16T00:27:19.791" v="913" actId="931"/>
          <ac:spMkLst>
            <pc:docMk/>
            <pc:sldMk cId="1948677494" sldId="286"/>
            <ac:spMk id="7" creationId="{A1F5A184-B72C-DBA6-1ECA-9316E48C0871}"/>
          </ac:spMkLst>
        </pc:spChg>
        <pc:picChg chg="add mod">
          <ac:chgData name="Juno Newring" userId="3074287abf336cb1" providerId="LiveId" clId="{EA4E8861-5451-48A4-AD41-D7969E847F06}" dt="2025-09-16T00:27:26.958" v="915" actId="14100"/>
          <ac:picMkLst>
            <pc:docMk/>
            <pc:sldMk cId="1948677494" sldId="286"/>
            <ac:picMk id="9" creationId="{B7FD5BB1-82C1-D6C2-80BB-C4B398F81FBF}"/>
          </ac:picMkLst>
        </pc:picChg>
        <pc:picChg chg="del">
          <ac:chgData name="Juno Newring" userId="3074287abf336cb1" providerId="LiveId" clId="{EA4E8861-5451-48A4-AD41-D7969E847F06}" dt="2025-09-16T00:27:09.321" v="912" actId="478"/>
          <ac:picMkLst>
            <pc:docMk/>
            <pc:sldMk cId="1948677494" sldId="286"/>
            <ac:picMk id="10" creationId="{1BAD6A0E-6266-1ED0-CE5C-28CCDF8CB4BF}"/>
          </ac:picMkLst>
        </pc:picChg>
      </pc:sldChg>
      <pc:sldChg chg="add">
        <pc:chgData name="Juno Newring" userId="3074287abf336cb1" providerId="LiveId" clId="{EA4E8861-5451-48A4-AD41-D7969E847F06}" dt="2025-09-16T00:28:45.975" v="919" actId="2890"/>
        <pc:sldMkLst>
          <pc:docMk/>
          <pc:sldMk cId="1858699418" sldId="287"/>
        </pc:sldMkLst>
      </pc:sldChg>
      <pc:sldChg chg="modSp add mod">
        <pc:chgData name="Juno Newring" userId="3074287abf336cb1" providerId="LiveId" clId="{EA4E8861-5451-48A4-AD41-D7969E847F06}" dt="2025-09-16T01:40:06.364" v="3038" actId="20577"/>
        <pc:sldMkLst>
          <pc:docMk/>
          <pc:sldMk cId="935706792" sldId="288"/>
        </pc:sldMkLst>
        <pc:spChg chg="mod">
          <ac:chgData name="Juno Newring" userId="3074287abf336cb1" providerId="LiveId" clId="{EA4E8861-5451-48A4-AD41-D7969E847F06}" dt="2025-09-16T01:40:06.364" v="3038" actId="20577"/>
          <ac:spMkLst>
            <pc:docMk/>
            <pc:sldMk cId="935706792" sldId="288"/>
            <ac:spMk id="3" creationId="{79481A4E-2207-6EF0-B10C-DF005C59803A}"/>
          </ac:spMkLst>
        </pc:spChg>
      </pc:sldChg>
      <pc:sldChg chg="add">
        <pc:chgData name="Juno Newring" userId="3074287abf336cb1" providerId="LiveId" clId="{EA4E8861-5451-48A4-AD41-D7969E847F06}" dt="2025-09-16T01:08:09.993" v="1115" actId="2890"/>
        <pc:sldMkLst>
          <pc:docMk/>
          <pc:sldMk cId="2935938686" sldId="289"/>
        </pc:sldMkLst>
      </pc:sldChg>
      <pc:sldChg chg="modSp add mod">
        <pc:chgData name="Juno Newring" userId="3074287abf336cb1" providerId="LiveId" clId="{EA4E8861-5451-48A4-AD41-D7969E847F06}" dt="2025-09-16T01:43:33.068" v="3311" actId="313"/>
        <pc:sldMkLst>
          <pc:docMk/>
          <pc:sldMk cId="3687009517" sldId="290"/>
        </pc:sldMkLst>
        <pc:spChg chg="mod">
          <ac:chgData name="Juno Newring" userId="3074287abf336cb1" providerId="LiveId" clId="{EA4E8861-5451-48A4-AD41-D7969E847F06}" dt="2025-09-16T01:43:33.068" v="3311" actId="313"/>
          <ac:spMkLst>
            <pc:docMk/>
            <pc:sldMk cId="3687009517" sldId="290"/>
            <ac:spMk id="3" creationId="{0FF18F2A-3C29-E915-23E5-339B7925639C}"/>
          </ac:spMkLst>
        </pc:spChg>
      </pc:sldChg>
      <pc:sldChg chg="addSp delSp modSp add mod">
        <pc:chgData name="Juno Newring" userId="3074287abf336cb1" providerId="LiveId" clId="{EA4E8861-5451-48A4-AD41-D7969E847F06}" dt="2025-09-16T01:18:06.226" v="1879" actId="14100"/>
        <pc:sldMkLst>
          <pc:docMk/>
          <pc:sldMk cId="2701992878" sldId="291"/>
        </pc:sldMkLst>
        <pc:spChg chg="del mod">
          <ac:chgData name="Juno Newring" userId="3074287abf336cb1" providerId="LiveId" clId="{EA4E8861-5451-48A4-AD41-D7969E847F06}" dt="2025-09-16T01:17:54.220" v="1876"/>
          <ac:spMkLst>
            <pc:docMk/>
            <pc:sldMk cId="2701992878" sldId="291"/>
            <ac:spMk id="3" creationId="{DFF092BD-F7B3-E0B4-3625-13524BCE5A4D}"/>
          </ac:spMkLst>
        </pc:spChg>
        <pc:picChg chg="add mod">
          <ac:chgData name="Juno Newring" userId="3074287abf336cb1" providerId="LiveId" clId="{EA4E8861-5451-48A4-AD41-D7969E847F06}" dt="2025-09-16T01:17:27.235" v="1870" actId="1076"/>
          <ac:picMkLst>
            <pc:docMk/>
            <pc:sldMk cId="2701992878" sldId="291"/>
            <ac:picMk id="11266" creationId="{D4A11D46-FB8E-67C1-DD48-86E0BDFDF027}"/>
          </ac:picMkLst>
        </pc:picChg>
        <pc:picChg chg="add mod">
          <ac:chgData name="Juno Newring" userId="3074287abf336cb1" providerId="LiveId" clId="{EA4E8861-5451-48A4-AD41-D7969E847F06}" dt="2025-09-16T01:17:46.928" v="1874" actId="1076"/>
          <ac:picMkLst>
            <pc:docMk/>
            <pc:sldMk cId="2701992878" sldId="291"/>
            <ac:picMk id="11268" creationId="{F2B3A10C-0BE1-AA99-809E-3779CA4F05DB}"/>
          </ac:picMkLst>
        </pc:picChg>
        <pc:picChg chg="add mod">
          <ac:chgData name="Juno Newring" userId="3074287abf336cb1" providerId="LiveId" clId="{EA4E8861-5451-48A4-AD41-D7969E847F06}" dt="2025-09-16T01:18:06.226" v="1879" actId="14100"/>
          <ac:picMkLst>
            <pc:docMk/>
            <pc:sldMk cId="2701992878" sldId="291"/>
            <ac:picMk id="11270" creationId="{4B8E33D3-1EB8-7497-03EE-75B71E250B06}"/>
          </ac:picMkLst>
        </pc:picChg>
      </pc:sldChg>
      <pc:sldChg chg="modSp add mod">
        <pc:chgData name="Juno Newring" userId="3074287abf336cb1" providerId="LiveId" clId="{EA4E8861-5451-48A4-AD41-D7969E847F06}" dt="2025-09-16T01:44:07.620" v="3312" actId="20577"/>
        <pc:sldMkLst>
          <pc:docMk/>
          <pc:sldMk cId="4195840430" sldId="292"/>
        </pc:sldMkLst>
        <pc:spChg chg="mod">
          <ac:chgData name="Juno Newring" userId="3074287abf336cb1" providerId="LiveId" clId="{EA4E8861-5451-48A4-AD41-D7969E847F06}" dt="2025-09-16T01:26:46.760" v="2427" actId="20577"/>
          <ac:spMkLst>
            <pc:docMk/>
            <pc:sldMk cId="4195840430" sldId="292"/>
            <ac:spMk id="2" creationId="{03F8FD87-B2B9-E962-9501-B9A1511EB2C4}"/>
          </ac:spMkLst>
        </pc:spChg>
        <pc:spChg chg="mod">
          <ac:chgData name="Juno Newring" userId="3074287abf336cb1" providerId="LiveId" clId="{EA4E8861-5451-48A4-AD41-D7969E847F06}" dt="2025-09-16T01:44:07.620" v="3312" actId="20577"/>
          <ac:spMkLst>
            <pc:docMk/>
            <pc:sldMk cId="4195840430" sldId="292"/>
            <ac:spMk id="3" creationId="{42A7DEB3-9F92-4982-FC41-89B13CB6D624}"/>
          </ac:spMkLst>
        </pc:spChg>
      </pc:sldChg>
      <pc:sldChg chg="modSp new mod">
        <pc:chgData name="Juno Newring" userId="3074287abf336cb1" providerId="LiveId" clId="{EA4E8861-5451-48A4-AD41-D7969E847F06}" dt="2025-09-16T02:14:27.287" v="4946" actId="2"/>
        <pc:sldMkLst>
          <pc:docMk/>
          <pc:sldMk cId="925551640" sldId="293"/>
        </pc:sldMkLst>
        <pc:spChg chg="mod">
          <ac:chgData name="Juno Newring" userId="3074287abf336cb1" providerId="LiveId" clId="{EA4E8861-5451-48A4-AD41-D7969E847F06}" dt="2025-09-16T01:30:28.254" v="2758" actId="20577"/>
          <ac:spMkLst>
            <pc:docMk/>
            <pc:sldMk cId="925551640" sldId="293"/>
            <ac:spMk id="2" creationId="{CF6556A3-9605-726C-FFA1-AD9E9BEABB7B}"/>
          </ac:spMkLst>
        </pc:spChg>
        <pc:spChg chg="mod">
          <ac:chgData name="Juno Newring" userId="3074287abf336cb1" providerId="LiveId" clId="{EA4E8861-5451-48A4-AD41-D7969E847F06}" dt="2025-09-16T01:31:19.308" v="2760"/>
          <ac:spMkLst>
            <pc:docMk/>
            <pc:sldMk cId="925551640" sldId="293"/>
            <ac:spMk id="3" creationId="{68E35163-8F96-9C88-8615-65FEF7F2C0E8}"/>
          </ac:spMkLst>
        </pc:spChg>
        <pc:spChg chg="mod">
          <ac:chgData name="Juno Newring" userId="3074287abf336cb1" providerId="LiveId" clId="{EA4E8861-5451-48A4-AD41-D7969E847F06}" dt="2025-09-16T02:14:27.287" v="4946" actId="2"/>
          <ac:spMkLst>
            <pc:docMk/>
            <pc:sldMk cId="925551640" sldId="293"/>
            <ac:spMk id="4" creationId="{4BEAE25F-8D5A-3262-BD60-40971862502F}"/>
          </ac:spMkLst>
        </pc:spChg>
      </pc:sldChg>
      <pc:sldChg chg="addSp delSp modSp new mod ord">
        <pc:chgData name="Juno Newring" userId="3074287abf336cb1" providerId="LiveId" clId="{EA4E8861-5451-48A4-AD41-D7969E847F06}" dt="2025-09-16T01:50:20.470" v="3329"/>
        <pc:sldMkLst>
          <pc:docMk/>
          <pc:sldMk cId="718040338" sldId="294"/>
        </pc:sldMkLst>
        <pc:spChg chg="mod">
          <ac:chgData name="Juno Newring" userId="3074287abf336cb1" providerId="LiveId" clId="{EA4E8861-5451-48A4-AD41-D7969E847F06}" dt="2025-09-16T01:35:15.894" v="2764" actId="20577"/>
          <ac:spMkLst>
            <pc:docMk/>
            <pc:sldMk cId="718040338" sldId="294"/>
            <ac:spMk id="2" creationId="{274B6B5F-7E57-E2D7-97A0-380BABFCD76D}"/>
          </ac:spMkLst>
        </pc:spChg>
        <pc:spChg chg="del">
          <ac:chgData name="Juno Newring" userId="3074287abf336cb1" providerId="LiveId" clId="{EA4E8861-5451-48A4-AD41-D7969E847F06}" dt="2025-09-16T01:35:24.471" v="2765" actId="931"/>
          <ac:spMkLst>
            <pc:docMk/>
            <pc:sldMk cId="718040338" sldId="294"/>
            <ac:spMk id="3" creationId="{91AC0AC0-9859-58E2-0EEE-8DE4EFBF0D10}"/>
          </ac:spMkLst>
        </pc:spChg>
        <pc:spChg chg="add del mod">
          <ac:chgData name="Juno Newring" userId="3074287abf336cb1" providerId="LiveId" clId="{EA4E8861-5451-48A4-AD41-D7969E847F06}" dt="2025-09-16T01:46:21.103" v="3317" actId="931"/>
          <ac:spMkLst>
            <pc:docMk/>
            <pc:sldMk cId="718040338" sldId="294"/>
            <ac:spMk id="10" creationId="{364703C3-C046-3793-0A26-AE96E8E4F653}"/>
          </ac:spMkLst>
        </pc:spChg>
        <pc:spChg chg="add mod">
          <ac:chgData name="Juno Newring" userId="3074287abf336cb1" providerId="LiveId" clId="{EA4E8861-5451-48A4-AD41-D7969E847F06}" dt="2025-09-16T01:49:40.158" v="3323"/>
          <ac:spMkLst>
            <pc:docMk/>
            <pc:sldMk cId="718040338" sldId="294"/>
            <ac:spMk id="14" creationId="{01C4E231-65AB-9E4A-A2BF-433D4177F5DB}"/>
          </ac:spMkLst>
        </pc:spChg>
        <pc:picChg chg="add del mod">
          <ac:chgData name="Juno Newring" userId="3074287abf336cb1" providerId="LiveId" clId="{EA4E8861-5451-48A4-AD41-D7969E847F06}" dt="2025-09-16T01:46:13.954" v="3316" actId="478"/>
          <ac:picMkLst>
            <pc:docMk/>
            <pc:sldMk cId="718040338" sldId="294"/>
            <ac:picMk id="8" creationId="{265FA8FA-1335-340A-04A5-CF085644BEA3}"/>
          </ac:picMkLst>
        </pc:picChg>
        <pc:picChg chg="add del mod">
          <ac:chgData name="Juno Newring" userId="3074287abf336cb1" providerId="LiveId" clId="{EA4E8861-5451-48A4-AD41-D7969E847F06}" dt="2025-09-16T01:49:37.061" v="3322" actId="478"/>
          <ac:picMkLst>
            <pc:docMk/>
            <pc:sldMk cId="718040338" sldId="294"/>
            <ac:picMk id="12" creationId="{E392FE29-BB60-3EDF-37CB-4052F9017F9A}"/>
          </ac:picMkLst>
        </pc:picChg>
      </pc:sldChg>
      <pc:sldChg chg="modSp new mod">
        <pc:chgData name="Juno Newring" userId="3074287abf336cb1" providerId="LiveId" clId="{EA4E8861-5451-48A4-AD41-D7969E847F06}" dt="2025-09-16T01:51:44.884" v="3421" actId="20577"/>
        <pc:sldMkLst>
          <pc:docMk/>
          <pc:sldMk cId="1835612545" sldId="295"/>
        </pc:sldMkLst>
        <pc:spChg chg="mod">
          <ac:chgData name="Juno Newring" userId="3074287abf336cb1" providerId="LiveId" clId="{EA4E8861-5451-48A4-AD41-D7969E847F06}" dt="2025-09-16T01:36:23.903" v="2777" actId="20577"/>
          <ac:spMkLst>
            <pc:docMk/>
            <pc:sldMk cId="1835612545" sldId="295"/>
            <ac:spMk id="2" creationId="{5161A075-00FB-9D83-83B6-9C248F4D91F8}"/>
          </ac:spMkLst>
        </pc:spChg>
        <pc:spChg chg="mod">
          <ac:chgData name="Juno Newring" userId="3074287abf336cb1" providerId="LiveId" clId="{EA4E8861-5451-48A4-AD41-D7969E847F06}" dt="2025-09-16T01:51:44.884" v="3421" actId="20577"/>
          <ac:spMkLst>
            <pc:docMk/>
            <pc:sldMk cId="1835612545" sldId="295"/>
            <ac:spMk id="3" creationId="{05584519-9F44-A3E3-8CB0-E042E56F779F}"/>
          </ac:spMkLst>
        </pc:spChg>
        <pc:spChg chg="mod">
          <ac:chgData name="Juno Newring" userId="3074287abf336cb1" providerId="LiveId" clId="{EA4E8861-5451-48A4-AD41-D7969E847F06}" dt="2025-09-16T01:51:22.072" v="3391" actId="20577"/>
          <ac:spMkLst>
            <pc:docMk/>
            <pc:sldMk cId="1835612545" sldId="295"/>
            <ac:spMk id="4" creationId="{63BD24A6-7227-E6D1-9513-364F59D00B25}"/>
          </ac:spMkLst>
        </pc:spChg>
      </pc:sldChg>
      <pc:sldChg chg="modSp add mod">
        <pc:chgData name="Juno Newring" userId="3074287abf336cb1" providerId="LiveId" clId="{EA4E8861-5451-48A4-AD41-D7969E847F06}" dt="2025-09-16T01:43:04.725" v="3310" actId="5793"/>
        <pc:sldMkLst>
          <pc:docMk/>
          <pc:sldMk cId="1890265424" sldId="296"/>
        </pc:sldMkLst>
        <pc:spChg chg="mod">
          <ac:chgData name="Juno Newring" userId="3074287abf336cb1" providerId="LiveId" clId="{EA4E8861-5451-48A4-AD41-D7969E847F06}" dt="2025-09-16T01:40:46.962" v="3044" actId="20577"/>
          <ac:spMkLst>
            <pc:docMk/>
            <pc:sldMk cId="1890265424" sldId="296"/>
            <ac:spMk id="2" creationId="{6A24362B-9D95-7740-5F8A-B86F84AD034E}"/>
          </ac:spMkLst>
        </pc:spChg>
        <pc:spChg chg="mod">
          <ac:chgData name="Juno Newring" userId="3074287abf336cb1" providerId="LiveId" clId="{EA4E8861-5451-48A4-AD41-D7969E847F06}" dt="2025-09-16T01:43:04.725" v="3310" actId="5793"/>
          <ac:spMkLst>
            <pc:docMk/>
            <pc:sldMk cId="1890265424" sldId="296"/>
            <ac:spMk id="3" creationId="{8647CF73-21DD-CA6C-8CDA-22A7E1524A43}"/>
          </ac:spMkLst>
        </pc:spChg>
      </pc:sldChg>
      <pc:sldChg chg="add">
        <pc:chgData name="Juno Newring" userId="3074287abf336cb1" providerId="LiveId" clId="{EA4E8861-5451-48A4-AD41-D7969E847F06}" dt="2025-09-16T01:46:06.589" v="3315" actId="2890"/>
        <pc:sldMkLst>
          <pc:docMk/>
          <pc:sldMk cId="3723238203" sldId="297"/>
        </pc:sldMkLst>
      </pc:sldChg>
      <pc:sldChg chg="add">
        <pc:chgData name="Juno Newring" userId="3074287abf336cb1" providerId="LiveId" clId="{EA4E8861-5451-48A4-AD41-D7969E847F06}" dt="2025-09-16T01:49:30.721" v="3321" actId="2890"/>
        <pc:sldMkLst>
          <pc:docMk/>
          <pc:sldMk cId="789850031" sldId="298"/>
        </pc:sldMkLst>
      </pc:sldChg>
      <pc:sldChg chg="modSp new mod">
        <pc:chgData name="Juno Newring" userId="3074287abf336cb1" providerId="LiveId" clId="{EA4E8861-5451-48A4-AD41-D7969E847F06}" dt="2025-09-16T02:14:20.879" v="4943" actId="2"/>
        <pc:sldMkLst>
          <pc:docMk/>
          <pc:sldMk cId="2777741668" sldId="299"/>
        </pc:sldMkLst>
        <pc:spChg chg="mod">
          <ac:chgData name="Juno Newring" userId="3074287abf336cb1" providerId="LiveId" clId="{EA4E8861-5451-48A4-AD41-D7969E847F06}" dt="2025-09-16T01:56:48.046" v="3737" actId="20577"/>
          <ac:spMkLst>
            <pc:docMk/>
            <pc:sldMk cId="2777741668" sldId="299"/>
            <ac:spMk id="2" creationId="{39340383-4649-D339-7D37-8F7FBDBAB1F3}"/>
          </ac:spMkLst>
        </pc:spChg>
        <pc:spChg chg="mod">
          <ac:chgData name="Juno Newring" userId="3074287abf336cb1" providerId="LiveId" clId="{EA4E8861-5451-48A4-AD41-D7969E847F06}" dt="2025-09-16T02:14:20.879" v="4943" actId="2"/>
          <ac:spMkLst>
            <pc:docMk/>
            <pc:sldMk cId="2777741668" sldId="299"/>
            <ac:spMk id="3" creationId="{AA0B6EB5-81C5-A292-DF4B-7559F5DF9491}"/>
          </ac:spMkLst>
        </pc:spChg>
      </pc:sldChg>
      <pc:sldChg chg="modSp new mod">
        <pc:chgData name="Juno Newring" userId="3074287abf336cb1" providerId="LiveId" clId="{EA4E8861-5451-48A4-AD41-D7969E847F06}" dt="2025-09-16T02:00:42.818" v="4404" actId="20577"/>
        <pc:sldMkLst>
          <pc:docMk/>
          <pc:sldMk cId="2146443091" sldId="300"/>
        </pc:sldMkLst>
        <pc:spChg chg="mod">
          <ac:chgData name="Juno Newring" userId="3074287abf336cb1" providerId="LiveId" clId="{EA4E8861-5451-48A4-AD41-D7969E847F06}" dt="2025-09-16T01:58:46.663" v="4043" actId="20577"/>
          <ac:spMkLst>
            <pc:docMk/>
            <pc:sldMk cId="2146443091" sldId="300"/>
            <ac:spMk id="2" creationId="{2EC49B6F-84CF-24F6-042E-E6D53D2C4671}"/>
          </ac:spMkLst>
        </pc:spChg>
        <pc:spChg chg="mod">
          <ac:chgData name="Juno Newring" userId="3074287abf336cb1" providerId="LiveId" clId="{EA4E8861-5451-48A4-AD41-D7969E847F06}" dt="2025-09-16T02:00:42.818" v="4404" actId="20577"/>
          <ac:spMkLst>
            <pc:docMk/>
            <pc:sldMk cId="2146443091" sldId="300"/>
            <ac:spMk id="3" creationId="{2409CA33-FB62-2C82-CEB9-BFEF31F8996E}"/>
          </ac:spMkLst>
        </pc:spChg>
      </pc:sldChg>
      <pc:sldChg chg="modSp new mod">
        <pc:chgData name="Juno Newring" userId="3074287abf336cb1" providerId="LiveId" clId="{EA4E8861-5451-48A4-AD41-D7969E847F06}" dt="2025-09-16T02:04:29.079" v="4806" actId="20577"/>
        <pc:sldMkLst>
          <pc:docMk/>
          <pc:sldMk cId="1520044304" sldId="301"/>
        </pc:sldMkLst>
        <pc:spChg chg="mod">
          <ac:chgData name="Juno Newring" userId="3074287abf336cb1" providerId="LiveId" clId="{EA4E8861-5451-48A4-AD41-D7969E847F06}" dt="2025-09-16T02:02:06.262" v="4467" actId="20577"/>
          <ac:spMkLst>
            <pc:docMk/>
            <pc:sldMk cId="1520044304" sldId="301"/>
            <ac:spMk id="2" creationId="{786A9D77-A0E4-A71E-D25C-B68F9DAF40CE}"/>
          </ac:spMkLst>
        </pc:spChg>
        <pc:spChg chg="mod">
          <ac:chgData name="Juno Newring" userId="3074287abf336cb1" providerId="LiveId" clId="{EA4E8861-5451-48A4-AD41-D7969E847F06}" dt="2025-09-16T02:04:29.079" v="4806" actId="20577"/>
          <ac:spMkLst>
            <pc:docMk/>
            <pc:sldMk cId="1520044304" sldId="301"/>
            <ac:spMk id="3" creationId="{A3DA75DC-1542-5DAF-78DC-2A99F2FB1ACE}"/>
          </ac:spMkLst>
        </pc:spChg>
      </pc:sldChg>
      <pc:sldChg chg="modSp add mod">
        <pc:chgData name="Juno Newring" userId="3074287abf336cb1" providerId="LiveId" clId="{EA4E8861-5451-48A4-AD41-D7969E847F06}" dt="2025-09-16T02:11:13.084" v="4941" actId="20577"/>
        <pc:sldMkLst>
          <pc:docMk/>
          <pc:sldMk cId="216084799" sldId="302"/>
        </pc:sldMkLst>
        <pc:spChg chg="mod">
          <ac:chgData name="Juno Newring" userId="3074287abf336cb1" providerId="LiveId" clId="{EA4E8861-5451-48A4-AD41-D7969E847F06}" dt="2025-09-16T02:11:13.084" v="4941" actId="20577"/>
          <ac:spMkLst>
            <pc:docMk/>
            <pc:sldMk cId="216084799" sldId="302"/>
            <ac:spMk id="3" creationId="{782C7153-44D4-75D9-3E5D-D69DB42B337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D1286-3A0B-4EF2-833D-DA17C7DC9B8A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06F0E-A625-4563-8DBD-0BB0F7A75C8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01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September 24,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September 24,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September 24,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m2W0sq9ddU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lickondetroit.com/news/local/2025/09/11/farmington-hills-man-arrested-in-fbi-probe-into-child-exploitation-links-to-violent-online-network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manager@fbhnebraska.com" TargetMode="External"/><Relationship Id="rId2" Type="http://schemas.openxmlformats.org/officeDocument/2006/relationships/hyperlink" Target="mailto:Newring@fbhnebraska.co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51A21-8D35-009F-75C5-AEAD35F58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172" y="1803405"/>
            <a:ext cx="10671586" cy="1477677"/>
          </a:xfrm>
        </p:spPr>
        <p:txBody>
          <a:bodyPr>
            <a:normAutofit/>
          </a:bodyPr>
          <a:lstStyle/>
          <a:p>
            <a:r>
              <a:rPr lang="en-US" sz="4000" dirty="0"/>
              <a:t>The Assessment and Treatment of Anxiety Disorders as Crime Prevention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9534A-652C-80D4-42BC-FB94C1E65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576919"/>
            <a:ext cx="9448800" cy="1111922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/>
              <a:t>Kirk A B Newring, PhD</a:t>
            </a:r>
          </a:p>
          <a:p>
            <a:pPr algn="r"/>
            <a:r>
              <a:rPr lang="en-US" dirty="0"/>
              <a:t>Nebraska CIP Children’s Summit</a:t>
            </a:r>
          </a:p>
          <a:p>
            <a:pPr algn="r"/>
            <a:r>
              <a:rPr lang="en-US" dirty="0"/>
              <a:t>September 24, 2025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437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D5416-EA46-87FC-00A5-28E543E70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2127B-B889-7891-AEDF-93477AAD5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dopamine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85FDDDB-3406-1CD1-6BDE-533FD862FE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101" y="981134"/>
            <a:ext cx="3687783" cy="553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73115-6B9F-A345-2FB5-729C3230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2B529-EED4-B1FD-5CEE-3D9F45A15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41CFC-0EA8-DC48-B6B7-5321FCA8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264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DDDA3-A13B-6B75-F00C-822990215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84BA5-6734-D794-6374-7BBE05805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dopamine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BB5C74A-8861-303D-8FB3-FBDDF8551E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956" y="1841099"/>
            <a:ext cx="6739074" cy="449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5FBF3-5685-270A-BF8B-39ACDFB06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3B40C-3998-84A9-70AB-F0FB13AE6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7C2FC-AE57-EA25-1096-B82838E2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461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7C379-11E9-67E7-4FD1-F80E7DE1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Watson, Thorndike, &amp; Skinner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410AC-CA97-B92A-D58D-FD7AB2630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Anxiety as instinct</a:t>
            </a:r>
          </a:p>
          <a:p>
            <a:r>
              <a:rPr lang="en-US" dirty="0"/>
              <a:t>Anxiety as a behavior</a:t>
            </a:r>
          </a:p>
          <a:p>
            <a:r>
              <a:rPr lang="en-US" dirty="0"/>
              <a:t>Behavior is controlled by the variables of which it is a function</a:t>
            </a:r>
          </a:p>
          <a:p>
            <a:r>
              <a:rPr lang="en-US" dirty="0"/>
              <a:t>Conditioning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458C1-B818-363E-D29E-421B519D1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CF6FC-E130-C137-D48C-83E229E13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45788-0975-7E3A-A17C-E4CC89B72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24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5F8CF-7260-2CCA-FE93-BDB7384D1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2E7E3-F4A3-121F-E1F6-F4D3249C1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Watson, Thorndike, &amp; Skinner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81A4E-2207-6EF0-B10C-DF005C598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Actions that lead to favorable outcomes persist</a:t>
            </a:r>
          </a:p>
          <a:p>
            <a:endParaRPr lang="en-US" dirty="0"/>
          </a:p>
          <a:p>
            <a:r>
              <a:rPr lang="en-US" dirty="0"/>
              <a:t>Actions that lead to unfavorable outcomes desist</a:t>
            </a:r>
          </a:p>
          <a:p>
            <a:endParaRPr lang="en-US" dirty="0"/>
          </a:p>
          <a:p>
            <a:r>
              <a:rPr lang="en-US" dirty="0"/>
              <a:t>Actions that used to work, but don’t now, led to variations</a:t>
            </a:r>
          </a:p>
          <a:p>
            <a:endParaRPr lang="en-US" dirty="0"/>
          </a:p>
          <a:p>
            <a:r>
              <a:rPr lang="en-US" dirty="0"/>
              <a:t>Work = addition of feels-good stuff</a:t>
            </a:r>
          </a:p>
          <a:p>
            <a:endParaRPr lang="en-US" dirty="0"/>
          </a:p>
          <a:p>
            <a:r>
              <a:rPr lang="en-US" dirty="0"/>
              <a:t>Work = removal of feels-bad stuff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DA40C-DEB8-DC9E-9F97-2A6C35B8A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28B69-D4B5-CE8E-A6B8-A6C7CAA32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86-1731-B7AD-441C-C6D1152E5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706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62B96-79B5-442A-C70C-E4A3F1CA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Anxiety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6FC17-BA54-987D-398B-D18573696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Brain’s job: keep you alive</a:t>
            </a:r>
          </a:p>
          <a:p>
            <a:r>
              <a:rPr lang="en-US" dirty="0"/>
              <a:t>Find danger</a:t>
            </a:r>
          </a:p>
          <a:p>
            <a:r>
              <a:rPr lang="en-US" dirty="0"/>
              <a:t>Avoid danger</a:t>
            </a:r>
          </a:p>
          <a:p>
            <a:r>
              <a:rPr lang="en-US" dirty="0"/>
              <a:t>When brain gets it right, dopamine!</a:t>
            </a:r>
          </a:p>
          <a:p>
            <a:r>
              <a:rPr lang="en-US" dirty="0"/>
              <a:t>The avoidance trap</a:t>
            </a:r>
          </a:p>
          <a:p>
            <a:endParaRPr lang="en-US" dirty="0"/>
          </a:p>
          <a:p>
            <a:r>
              <a:rPr lang="en-US" dirty="0"/>
              <a:t>Bear Patrol</a:t>
            </a:r>
          </a:p>
          <a:p>
            <a:pPr lvl="1"/>
            <a:r>
              <a:rPr lang="en-US" dirty="0">
                <a:hlinkClick r:id="rId2"/>
              </a:rPr>
              <a:t>The Simpsons - The Bear Patrol and Lisa's Tiger-Repelling Rock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ED216-616A-519E-2F8D-60BA64645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CD916C-961A-81AD-F3AD-13A9E1716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D1620-38D9-C270-A7C3-38B535868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624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62CBA-987B-1C13-2EA3-D26524FAA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4362B-9D95-7740-5F8A-B86F84AD0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Anxiety: IRL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7CF73-21DD-CA6C-8CDA-22A7E1524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Anxiety Brain:</a:t>
            </a:r>
          </a:p>
          <a:p>
            <a:pPr lvl="1"/>
            <a:r>
              <a:rPr lang="en-US" dirty="0"/>
              <a:t>That didn’t work, so don’t do that anymore</a:t>
            </a:r>
          </a:p>
          <a:p>
            <a:r>
              <a:rPr lang="en-US" dirty="0"/>
              <a:t>Get sick after eating food</a:t>
            </a:r>
          </a:p>
          <a:p>
            <a:pPr lvl="1"/>
            <a:r>
              <a:rPr lang="en-US" dirty="0"/>
              <a:t>Avoid that food</a:t>
            </a:r>
          </a:p>
          <a:p>
            <a:r>
              <a:rPr lang="en-US" dirty="0"/>
              <a:t>Get injured </a:t>
            </a:r>
          </a:p>
          <a:p>
            <a:pPr lvl="1"/>
            <a:r>
              <a:rPr lang="en-US" dirty="0"/>
              <a:t>Avoid that area</a:t>
            </a:r>
          </a:p>
          <a:p>
            <a:r>
              <a:rPr lang="en-US" dirty="0"/>
              <a:t>Get hurt emotionally</a:t>
            </a:r>
          </a:p>
          <a:p>
            <a:pPr lvl="1"/>
            <a:r>
              <a:rPr lang="en-US" dirty="0"/>
              <a:t>Uhm…</a:t>
            </a:r>
          </a:p>
          <a:p>
            <a:r>
              <a:rPr lang="en-US" dirty="0"/>
              <a:t>Generalization</a:t>
            </a:r>
          </a:p>
          <a:p>
            <a:pPr lvl="1"/>
            <a:r>
              <a:rPr lang="en-US" dirty="0"/>
              <a:t>Avoid those foods and those areas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92C62-107C-0648-5C96-539256374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54091-ACE7-DE8E-0D8F-869D97A8A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33907-19B0-9BA2-EE6D-BE7037A4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265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8618D-990A-ED80-E955-49981E91E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2FB0-341E-E821-1ACA-D101E70A3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Anxiety</a:t>
            </a:r>
          </a:p>
        </p:txBody>
      </p:sp>
      <p:pic>
        <p:nvPicPr>
          <p:cNvPr id="1026" name="Picture 2" descr="The Anxious Generation, Jonathan Haidt">
            <a:extLst>
              <a:ext uri="{FF2B5EF4-FFF2-40B4-BE49-F238E27FC236}">
                <a16:creationId xmlns:a16="http://schemas.microsoft.com/office/drawing/2014/main" id="{84816F59-49D4-2424-A2A9-938FC73EF0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498" y="1129442"/>
            <a:ext cx="5283882" cy="528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0179D-5B45-0DB7-4416-5F37CFF1D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2CEAA-29B3-A833-C9AE-CADDDD78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5007-8C3E-8752-F18B-2CC732378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718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A015B-F7A6-E089-F198-A40DC9FC6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Anxious generation (2024)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80294-5C10-2AED-6470-5C2131C32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Social media</a:t>
            </a:r>
          </a:p>
          <a:p>
            <a:pPr lvl="1"/>
            <a:r>
              <a:rPr lang="en-US" dirty="0"/>
              <a:t>Peer esteem</a:t>
            </a:r>
          </a:p>
          <a:p>
            <a:pPr lvl="1"/>
            <a:r>
              <a:rPr lang="en-US" dirty="0"/>
              <a:t>Feedback</a:t>
            </a:r>
          </a:p>
          <a:p>
            <a:pPr lvl="1"/>
            <a:r>
              <a:rPr lang="en-US" dirty="0"/>
              <a:t>Negative comparison</a:t>
            </a:r>
          </a:p>
          <a:p>
            <a:pPr lvl="1"/>
            <a:r>
              <a:rPr lang="en-US" dirty="0"/>
              <a:t>Negative expectations</a:t>
            </a:r>
          </a:p>
          <a:p>
            <a:r>
              <a:rPr lang="en-US" dirty="0"/>
              <a:t>Social deprivation</a:t>
            </a:r>
          </a:p>
          <a:p>
            <a:r>
              <a:rPr lang="en-US" dirty="0"/>
              <a:t>Sleep deprivation</a:t>
            </a:r>
          </a:p>
          <a:p>
            <a:r>
              <a:rPr lang="en-US" dirty="0"/>
              <a:t>Attention fragmentation</a:t>
            </a:r>
          </a:p>
          <a:p>
            <a:r>
              <a:rPr lang="en-US" dirty="0"/>
              <a:t>Addiction</a:t>
            </a:r>
          </a:p>
          <a:p>
            <a:endParaRPr lang="en-US" dirty="0"/>
          </a:p>
          <a:p>
            <a:r>
              <a:rPr lang="en-US" dirty="0"/>
              <a:t>More harmful to girls than boys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32727-6950-1A0F-8354-7EAFEF749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4E467-6A1B-E272-FC92-644347D8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59CC5-D553-885D-4E1D-041EECE58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93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04B28-9319-8C0D-4F0C-06CD49629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 (Dis)Connected (2015)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C3B0469-17C6-474F-DDDB-92A2AA29F4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685" y="1824271"/>
            <a:ext cx="2754869" cy="439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8FEFC8-E505-838B-5385-AA90D90A3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3473-331A-56B4-5760-0BEEB7CF2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9DC5C-12E5-7785-FE4D-AB083A0DD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268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E5A36-A301-967B-C9BE-1F12E7ED5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 (dis)Connected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46C3B-FE6C-9711-9320-D66859A33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Toxic masculinity</a:t>
            </a:r>
          </a:p>
          <a:p>
            <a:r>
              <a:rPr lang="en-US" dirty="0"/>
              <a:t>Excessive on-line gaming</a:t>
            </a:r>
          </a:p>
          <a:p>
            <a:pPr lvl="1"/>
            <a:r>
              <a:rPr lang="en-US" dirty="0"/>
              <a:t>Discord</a:t>
            </a:r>
          </a:p>
          <a:p>
            <a:r>
              <a:rPr lang="en-US" dirty="0"/>
              <a:t>On-line radicalization</a:t>
            </a:r>
          </a:p>
          <a:p>
            <a:r>
              <a:rPr lang="en-US" dirty="0"/>
              <a:t>The Internet is for porn</a:t>
            </a:r>
          </a:p>
          <a:p>
            <a:pPr lvl="1"/>
            <a:r>
              <a:rPr lang="en-US" dirty="0"/>
              <a:t>Asocialization</a:t>
            </a:r>
          </a:p>
          <a:p>
            <a:r>
              <a:rPr lang="en-US" dirty="0"/>
              <a:t>Over-medicalization</a:t>
            </a:r>
          </a:p>
          <a:p>
            <a:r>
              <a:rPr lang="en-US" dirty="0"/>
              <a:t>Arousal addiction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ADEB2-5E99-158E-EF5B-30542EF28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91BA8-0E76-F2B1-D7E2-4561DEB1E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2C090-D623-320F-BA4F-839D889C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602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3D5A5-B505-F1BF-6A00-6310E481D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&amp;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D2CF5-B45B-160A-E9F3-EA537E1DD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initials</a:t>
            </a:r>
          </a:p>
          <a:p>
            <a:pPr lvl="1"/>
            <a:r>
              <a:rPr lang="en-US" dirty="0"/>
              <a:t>BS, MS, PhD, CTM, MGCP</a:t>
            </a:r>
          </a:p>
          <a:p>
            <a:r>
              <a:rPr lang="en-US" dirty="0"/>
              <a:t>The work &amp; the warnings (sex, violence, generalizations)</a:t>
            </a:r>
          </a:p>
          <a:p>
            <a:r>
              <a:rPr lang="en-US" dirty="0"/>
              <a:t>Johnny Cash</a:t>
            </a:r>
          </a:p>
          <a:p>
            <a:pPr lvl="1"/>
            <a:r>
              <a:rPr lang="en-US" dirty="0"/>
              <a:t>Walla Walla, McNeil Island, Maple Lane, Green Hill School, and Echo Glen</a:t>
            </a:r>
          </a:p>
          <a:p>
            <a:pPr lvl="1"/>
            <a:r>
              <a:rPr lang="en-US" dirty="0"/>
              <a:t>D&amp;E, LCC, NSP, TSCI, NCCW, NCYF, CCC-L, CCC-O, JJC, YAC, DCYC, &amp; YRTC</a:t>
            </a:r>
          </a:p>
          <a:p>
            <a:pPr lvl="1"/>
            <a:r>
              <a:rPr lang="en-US" dirty="0"/>
              <a:t>Yankton, Deadwood, Rapid City, Sioux Falls, Brookings, Pierre, Harrison, Pottawattamie, Black Hawk</a:t>
            </a:r>
          </a:p>
          <a:p>
            <a:pPr lvl="1"/>
            <a:r>
              <a:rPr lang="en-US" dirty="0"/>
              <a:t>Federal Court, County Court, District Court, Mental Health Board, &amp; Courts Martial</a:t>
            </a:r>
          </a:p>
          <a:p>
            <a:pPr lvl="1"/>
            <a:r>
              <a:rPr lang="en-US" dirty="0"/>
              <a:t>Kansas, Iowa, Texas, Washington, Nebraska, South Dakota, New Mexico</a:t>
            </a:r>
          </a:p>
          <a:p>
            <a:r>
              <a:rPr lang="en-US" dirty="0"/>
              <a:t>Why are we here?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A7321-1CED-B0B0-6EB6-FCD06971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738EA-4FE0-F67A-1DD1-35204DAE2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D4E22-A3CE-CBE9-8B13-5302A3806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5002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A9D77-A0E4-A71E-D25C-B68F9DAF4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tangent on language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A75DC-1542-5DAF-78DC-2A99F2FB1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Persistently on-line youth do not use language like lawyers do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He basically raped me last night.</a:t>
            </a:r>
          </a:p>
          <a:p>
            <a:endParaRPr lang="en-US" dirty="0"/>
          </a:p>
          <a:p>
            <a:r>
              <a:rPr lang="en-US" dirty="0"/>
              <a:t>What does that mean to:</a:t>
            </a:r>
          </a:p>
          <a:p>
            <a:pPr lvl="1"/>
            <a:r>
              <a:rPr lang="en-US" dirty="0"/>
              <a:t>A 15-year-old gamer?</a:t>
            </a:r>
          </a:p>
          <a:p>
            <a:pPr lvl="1"/>
            <a:r>
              <a:rPr lang="en-US" dirty="0"/>
              <a:t>A 14-year-old on TikTok?</a:t>
            </a:r>
          </a:p>
          <a:p>
            <a:pPr lvl="1"/>
            <a:r>
              <a:rPr lang="en-US" dirty="0"/>
              <a:t>A prosecutor?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F9372-F690-1307-23E9-C0CA81967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95E9A-201E-032F-927D-BD38022CF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E3A3-9A57-08CA-0CB2-CB734312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0443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8A2A1-3DB4-0615-0A93-4FE6DA130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ED1D0-4E95-6EFB-20B8-9D1B30A6E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DSM-5-TR says what?</a:t>
            </a:r>
          </a:p>
          <a:p>
            <a:endParaRPr lang="en-US" dirty="0"/>
          </a:p>
          <a:p>
            <a:r>
              <a:rPr lang="en-US" dirty="0"/>
              <a:t>Exposure to actual or threatened death, serious injury, or sexual violence in one or more of the following ways:</a:t>
            </a:r>
          </a:p>
          <a:p>
            <a:pPr lvl="1"/>
            <a:r>
              <a:rPr lang="en-US" dirty="0"/>
              <a:t>Directly experiencing the traumatic event(s)</a:t>
            </a:r>
          </a:p>
          <a:p>
            <a:pPr lvl="1"/>
            <a:r>
              <a:rPr lang="en-US" dirty="0"/>
              <a:t>Witnessing, in person, the event(s) as it occurred to others</a:t>
            </a:r>
          </a:p>
          <a:p>
            <a:pPr lvl="1"/>
            <a:r>
              <a:rPr lang="en-US" dirty="0"/>
              <a:t>Learning that the traumatic event occurred to a close family member or close friend…</a:t>
            </a:r>
          </a:p>
          <a:p>
            <a:pPr lvl="1"/>
            <a:r>
              <a:rPr lang="en-US" dirty="0"/>
              <a:t>Experiencing repeated or extreme exposure to aversive details of the traumatic event(s)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0150B-9E32-5EC2-2B03-7AA400B5F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98B89-89D1-E37C-5E04-F19F5D99E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27BDD-ADCF-705A-8BC2-A114985CA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962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D3985-BDE4-B43B-9E6E-AB6C4E651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4402-8CD2-CA64-A209-60A4C91BA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ECAD4-B3B5-8B04-42A5-19C6FD7B1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B28D4-9E7E-A165-149D-A730CA7E3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803B7-DADF-683E-7CB2-D5F1718D9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pic>
        <p:nvPicPr>
          <p:cNvPr id="11270" name="Picture 6">
            <a:extLst>
              <a:ext uri="{FF2B5EF4-FFF2-40B4-BE49-F238E27FC236}">
                <a16:creationId xmlns:a16="http://schemas.microsoft.com/office/drawing/2014/main" id="{4B8E33D3-1EB8-7497-03EE-75B71E250B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5" y="764372"/>
            <a:ext cx="8139289" cy="505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992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408F7-8915-EDEC-4BDA-3AB312036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54001-F595-5BD1-FF49-94C522A93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18F2A-3C29-E915-23E5-339B79256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DSM-5-TR says what?</a:t>
            </a:r>
          </a:p>
          <a:p>
            <a:endParaRPr lang="en-US" dirty="0"/>
          </a:p>
          <a:p>
            <a:r>
              <a:rPr lang="en-US" dirty="0"/>
              <a:t>Persistent avoidance</a:t>
            </a:r>
          </a:p>
          <a:p>
            <a:r>
              <a:rPr lang="en-US" dirty="0"/>
              <a:t>Negative alterations in cognitions and mood associated with event(s)</a:t>
            </a:r>
          </a:p>
          <a:p>
            <a:r>
              <a:rPr lang="en-US" dirty="0"/>
              <a:t>Marked alterations in arousal and reactivity associated with the event(s)</a:t>
            </a:r>
          </a:p>
          <a:p>
            <a:r>
              <a:rPr lang="en-US" dirty="0"/>
              <a:t>Duration of disturbance</a:t>
            </a:r>
          </a:p>
          <a:p>
            <a:r>
              <a:rPr lang="en-US" dirty="0"/>
              <a:t>Disturbance causes distress or impairment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CD837-536E-23F4-FE66-17BBA3B7B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463A9-5BF8-A21D-346B-311D58F42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5909-97EC-E2FB-7267-920AEF07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09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0C5CE-D85C-640A-3E0E-7D0950C8F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B64C9-2B8B-EA1D-2A82-12140FB3B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Trauma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60C7B-D425-635E-7860-A4A2BAC91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</a:t>
            </a:r>
          </a:p>
          <a:p>
            <a:r>
              <a:rPr lang="en-US" dirty="0"/>
              <a:t>Chronic</a:t>
            </a:r>
          </a:p>
          <a:p>
            <a:r>
              <a:rPr lang="en-US" dirty="0"/>
              <a:t>Observed</a:t>
            </a:r>
          </a:p>
          <a:p>
            <a:r>
              <a:rPr lang="en-US" dirty="0"/>
              <a:t>Second-hand</a:t>
            </a:r>
          </a:p>
          <a:p>
            <a:r>
              <a:rPr lang="en-US" dirty="0"/>
              <a:t>Autogenic</a:t>
            </a:r>
          </a:p>
          <a:p>
            <a:endParaRPr lang="en-US" dirty="0"/>
          </a:p>
          <a:p>
            <a:r>
              <a:rPr lang="en-US" dirty="0"/>
              <a:t>What would Darwin say?</a:t>
            </a:r>
          </a:p>
          <a:p>
            <a:pPr lvl="1"/>
            <a:r>
              <a:rPr lang="en-US" dirty="0"/>
              <a:t>How is a trauma response adaptive?</a:t>
            </a:r>
          </a:p>
          <a:p>
            <a:pPr lvl="1"/>
            <a:r>
              <a:rPr lang="en-US" dirty="0"/>
              <a:t>Disordered response to trauma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DB477-3C44-D92E-1B84-022134ABC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4DC2-E89F-BDFD-BB3B-339FE1F40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9B541-0D40-20AA-7173-E00FBC7E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938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DD41D-E4B7-4CA5-C569-1EBC52AA5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Anxiety look like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10C45-66B8-0DA8-F52E-5AA3C12F95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Inability to experience positive emotions</a:t>
            </a:r>
          </a:p>
          <a:p>
            <a:r>
              <a:rPr lang="en-US" dirty="0"/>
              <a:t>Distressing memories/intrusive thoughts</a:t>
            </a:r>
          </a:p>
          <a:p>
            <a:r>
              <a:rPr lang="en-US" dirty="0"/>
              <a:t>Physiological distress when cued</a:t>
            </a:r>
          </a:p>
          <a:p>
            <a:pPr lvl="1"/>
            <a:r>
              <a:rPr lang="en-US" dirty="0"/>
              <a:t>Palpitations, sweating, trembling</a:t>
            </a:r>
          </a:p>
          <a:p>
            <a:pPr lvl="1"/>
            <a:r>
              <a:rPr lang="en-US" dirty="0"/>
              <a:t>SOB, chest pain, choking feelings</a:t>
            </a:r>
          </a:p>
          <a:p>
            <a:pPr lvl="1"/>
            <a:r>
              <a:rPr lang="en-US" dirty="0"/>
              <a:t>Nausea, dizziness, hot/cold, derealization</a:t>
            </a:r>
          </a:p>
          <a:p>
            <a:pPr lvl="1"/>
            <a:r>
              <a:rPr lang="en-US" dirty="0"/>
              <a:t>Numb/tingling, fear of loss of control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F14EA-B8F6-E513-046C-021C12453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5816F-D0C6-6ADB-C1E0-CA057494D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56856B-FA9B-3BB2-ACD6-C0850B4C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6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2148F-FE8F-F99C-2E27-3ED7A0FE3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456F3-9E23-48A5-091B-67206E4B1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Anxiety look like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2C7153-44D4-75D9-3E5D-D69DB42B3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Cognitive distress when cued (catastrophizing)</a:t>
            </a:r>
          </a:p>
          <a:p>
            <a:r>
              <a:rPr lang="en-US" dirty="0"/>
              <a:t>Avoidance/escape</a:t>
            </a:r>
          </a:p>
          <a:p>
            <a:r>
              <a:rPr lang="en-US" dirty="0"/>
              <a:t>Anticipatory distress</a:t>
            </a:r>
          </a:p>
          <a:p>
            <a:r>
              <a:rPr lang="en-US" dirty="0"/>
              <a:t>Restlessness</a:t>
            </a:r>
          </a:p>
          <a:p>
            <a:r>
              <a:rPr lang="en-US" dirty="0"/>
              <a:t>Difficulty concentrating</a:t>
            </a:r>
          </a:p>
          <a:p>
            <a:r>
              <a:rPr lang="en-US" dirty="0"/>
              <a:t>Irritability</a:t>
            </a:r>
          </a:p>
          <a:p>
            <a:r>
              <a:rPr lang="en-US" dirty="0"/>
              <a:t>Sleep disturbance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…socially anxious, seeking social approval/acceptance, &amp; lacking the skills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D8704-8DCA-E297-33B1-65BD4896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00775-512C-9282-1E7C-F5A57DC65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F31AF-179A-1C04-557B-01766B711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84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923C7-F511-983C-9CF5-BA4907B21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8FD87-B2B9-E962-9501-B9A1511EB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classroom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7DEB3-9F92-4982-FC41-89B13CB6D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Easily distracted</a:t>
            </a:r>
          </a:p>
          <a:p>
            <a:pPr lvl="1"/>
            <a:r>
              <a:rPr lang="en-US" dirty="0"/>
              <a:t>Intrusive thoughts</a:t>
            </a:r>
          </a:p>
          <a:p>
            <a:pPr lvl="1"/>
            <a:r>
              <a:rPr lang="en-US" dirty="0"/>
              <a:t>Divided focus</a:t>
            </a:r>
          </a:p>
          <a:p>
            <a:r>
              <a:rPr lang="en-US" dirty="0"/>
              <a:t>Restlessness</a:t>
            </a:r>
          </a:p>
          <a:p>
            <a:r>
              <a:rPr lang="en-US" dirty="0"/>
              <a:t>Physiological distress</a:t>
            </a:r>
          </a:p>
          <a:p>
            <a:r>
              <a:rPr lang="en-US" dirty="0"/>
              <a:t>Difficulty concentrating</a:t>
            </a:r>
          </a:p>
          <a:p>
            <a:r>
              <a:rPr lang="en-US" dirty="0"/>
              <a:t>Irritability</a:t>
            </a:r>
          </a:p>
          <a:p>
            <a:r>
              <a:rPr lang="en-US" dirty="0"/>
              <a:t>Sleep disturbance</a:t>
            </a:r>
          </a:p>
          <a:p>
            <a:r>
              <a:rPr lang="en-US" dirty="0"/>
              <a:t>Poor academic performance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CB41A-1C63-D76D-3A70-A279FFAD9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ACF12-804D-0D31-B0D5-CE4863A8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6333B-208C-26DB-1ABE-06404CBEB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8404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26946-2F37-77F4-027C-3076B23E1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and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7CD5E-78CB-2565-7D5D-3C2B697DB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interview</a:t>
            </a:r>
          </a:p>
          <a:p>
            <a:r>
              <a:rPr lang="en-US" dirty="0"/>
              <a:t>Structured clinical interview</a:t>
            </a:r>
          </a:p>
          <a:p>
            <a:r>
              <a:rPr lang="en-US" dirty="0"/>
              <a:t>Self-report assessments</a:t>
            </a:r>
          </a:p>
          <a:p>
            <a:r>
              <a:rPr lang="en-US" dirty="0"/>
              <a:t>Dr. Google</a:t>
            </a:r>
          </a:p>
          <a:p>
            <a:r>
              <a:rPr lang="en-US" dirty="0"/>
              <a:t>Collateral assessments</a:t>
            </a:r>
          </a:p>
          <a:p>
            <a:endParaRPr lang="en-US" dirty="0"/>
          </a:p>
          <a:p>
            <a:r>
              <a:rPr lang="en-US" dirty="0"/>
              <a:t>No blood tests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5D64F-8EF2-D1FC-DA16-2E2B98E2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209DA-8B7B-9268-104D-915C43CE2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20248-4EBC-C559-0A96-A6D33E2A0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82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87E13-191F-328F-8C47-4A4E62A97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BFF0B-9830-97CC-2321-D2593E043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and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0D1F3-AA8B-C64B-0B70-A9097CA32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Generalized Anxiety Disorder</a:t>
            </a:r>
          </a:p>
          <a:p>
            <a:r>
              <a:rPr lang="en-US" dirty="0"/>
              <a:t>Adjustment Disorder with Anxiety</a:t>
            </a:r>
          </a:p>
          <a:p>
            <a:r>
              <a:rPr lang="en-US" dirty="0"/>
              <a:t>Posttraumatic Stress Disorder</a:t>
            </a:r>
          </a:p>
          <a:p>
            <a:r>
              <a:rPr lang="en-US" dirty="0"/>
              <a:t>Specific Learning Disorder</a:t>
            </a:r>
          </a:p>
          <a:p>
            <a:r>
              <a:rPr lang="en-US" dirty="0"/>
              <a:t>Attention-Deficit/Hyperactivity Disorder</a:t>
            </a:r>
          </a:p>
          <a:p>
            <a:r>
              <a:rPr lang="en-US" dirty="0"/>
              <a:t>Borderline Intellectual Functioning</a:t>
            </a:r>
          </a:p>
          <a:p>
            <a:r>
              <a:rPr lang="en-US" dirty="0"/>
              <a:t>Diagnostic Stew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9BCDB-E352-4B9B-1324-8A1DD78E9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FAB91-EDFD-2FEB-289A-5DCE0E02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4BA0B-BE05-3E88-67ED-CA7341EEF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735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E3412-8D0B-1BE0-95F4-EFC45E675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A2BF3-88A7-2B78-1A57-39CD8930C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Physiology of behavior</a:t>
            </a:r>
          </a:p>
          <a:p>
            <a:r>
              <a:rPr lang="en-US" dirty="0"/>
              <a:t>Dopamine</a:t>
            </a:r>
          </a:p>
          <a:p>
            <a:r>
              <a:rPr lang="en-US" dirty="0"/>
              <a:t>Watson, Thorndike, &amp; Skinner</a:t>
            </a:r>
          </a:p>
          <a:p>
            <a:r>
              <a:rPr lang="en-US" dirty="0"/>
              <a:t>Anxiety</a:t>
            </a:r>
          </a:p>
          <a:p>
            <a:r>
              <a:rPr lang="en-US" dirty="0"/>
              <a:t>Trauma</a:t>
            </a:r>
          </a:p>
          <a:p>
            <a:r>
              <a:rPr lang="en-US" dirty="0"/>
              <a:t>Assessment &amp; Treatment</a:t>
            </a:r>
          </a:p>
          <a:p>
            <a:r>
              <a:rPr lang="en-US" dirty="0"/>
              <a:t>Getting it wrong</a:t>
            </a:r>
          </a:p>
          <a:p>
            <a:r>
              <a:rPr lang="en-US" dirty="0"/>
              <a:t>Exploitation</a:t>
            </a:r>
          </a:p>
          <a:p>
            <a:r>
              <a:rPr lang="en-US" dirty="0"/>
              <a:t>Bluey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A5398-E3D4-0D86-A871-1D5A889F4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745A7-7717-3BB3-8AE4-C20EFB4DB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8FFBC-7B9E-F16F-A1CE-91AD71CF4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585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7A18F-C2C1-DA67-6458-3EB6CAC77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it wrong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43620-5F14-BD1A-B958-6DEB17261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treat ADHD?</a:t>
            </a:r>
          </a:p>
          <a:p>
            <a:endParaRPr lang="en-US" dirty="0"/>
          </a:p>
          <a:p>
            <a:r>
              <a:rPr lang="en-US" dirty="0"/>
              <a:t>How do we treat Anxiety Spectrum Disorders</a:t>
            </a:r>
          </a:p>
          <a:p>
            <a:endParaRPr lang="en-US" dirty="0"/>
          </a:p>
          <a:p>
            <a:r>
              <a:rPr lang="en-US" dirty="0"/>
              <a:t>How do we treat Learning/Intellectual Disorders</a:t>
            </a:r>
          </a:p>
          <a:p>
            <a:endParaRPr lang="en-US" dirty="0"/>
          </a:p>
          <a:p>
            <a:r>
              <a:rPr lang="en-US" dirty="0"/>
              <a:t>Do we treat girls and boys differently?</a:t>
            </a:r>
          </a:p>
          <a:p>
            <a:endParaRPr lang="en-US" dirty="0"/>
          </a:p>
          <a:p>
            <a:r>
              <a:rPr lang="en-US" dirty="0"/>
              <a:t>Do we treat cultural trauma?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47241-058F-B832-E72D-71BADBC2F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EC193-11AC-DD59-116F-BAEBD0946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3989D-30A9-F0BE-8A80-14BA425BE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53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A4CAA-1C87-2694-A474-B6AF2122D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got your chocolate in my peanut butter!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132ED-ACFD-3366-FC19-B8A67A0AB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6D37B-40BC-866F-50E7-C6852E79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6C784-D1E6-E27D-51A7-7DD8D2FF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sp>
        <p:nvSpPr>
          <p:cNvPr id="10" name="AutoShape 8">
            <a:extLst>
              <a:ext uri="{FF2B5EF4-FFF2-40B4-BE49-F238E27FC236}">
                <a16:creationId xmlns:a16="http://schemas.microsoft.com/office/drawing/2014/main" id="{DD2B789C-F5F2-EFC7-16BA-6154F5C8DC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13224" y="346224"/>
            <a:ext cx="3235176" cy="323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204" name="Picture 12">
            <a:extLst>
              <a:ext uri="{FF2B5EF4-FFF2-40B4-BE49-F238E27FC236}">
                <a16:creationId xmlns:a16="http://schemas.microsoft.com/office/drawing/2014/main" id="{584778A6-2560-A468-8895-BAB3629E49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491581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588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685F6-A1AD-1F11-CB81-C52970CE8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877" y="764373"/>
            <a:ext cx="10346323" cy="1293028"/>
          </a:xfrm>
        </p:spPr>
        <p:txBody>
          <a:bodyPr/>
          <a:lstStyle/>
          <a:p>
            <a:r>
              <a:rPr lang="en-US" dirty="0"/>
              <a:t>When these girls meet these boys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FE798-B25E-A277-6A35-38333A41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75287-403F-9B83-FE4E-D1101E03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5DDDE7-5496-2CDE-834A-0BC45E2C8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5189361-B08C-BCC1-9D79-20707C2EB22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46" y="2193925"/>
            <a:ext cx="2523108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he Anxious Generation, Jonathan Haidt">
            <a:extLst>
              <a:ext uri="{FF2B5EF4-FFF2-40B4-BE49-F238E27FC236}">
                <a16:creationId xmlns:a16="http://schemas.microsoft.com/office/drawing/2014/main" id="{825E283F-1161-EAD2-B33F-253111CA1C6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353" y="2258634"/>
            <a:ext cx="3933761" cy="393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439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556A3-9605-726C-FFA1-AD9E9BEAB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These girls and these boys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E35163-8F96-9C88-8615-65FEF7F2C0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Social media</a:t>
            </a:r>
          </a:p>
          <a:p>
            <a:pPr lvl="1"/>
            <a:r>
              <a:rPr lang="en-US" dirty="0"/>
              <a:t>Peer esteem</a:t>
            </a:r>
          </a:p>
          <a:p>
            <a:pPr lvl="1"/>
            <a:r>
              <a:rPr lang="en-US" dirty="0"/>
              <a:t>Feedback</a:t>
            </a:r>
          </a:p>
          <a:p>
            <a:pPr lvl="1"/>
            <a:r>
              <a:rPr lang="en-US" dirty="0"/>
              <a:t>Negative comparison</a:t>
            </a:r>
          </a:p>
          <a:p>
            <a:pPr lvl="1"/>
            <a:r>
              <a:rPr lang="en-US" dirty="0"/>
              <a:t>Negative expectations</a:t>
            </a:r>
          </a:p>
          <a:p>
            <a:r>
              <a:rPr lang="en-US" dirty="0"/>
              <a:t>Social deprivation</a:t>
            </a:r>
          </a:p>
          <a:p>
            <a:r>
              <a:rPr lang="en-US" dirty="0"/>
              <a:t>Sleep deprivation</a:t>
            </a:r>
          </a:p>
          <a:p>
            <a:r>
              <a:rPr lang="en-US" dirty="0"/>
              <a:t>Attention fragmentation</a:t>
            </a:r>
          </a:p>
          <a:p>
            <a:r>
              <a:rPr lang="en-US" dirty="0"/>
              <a:t>Addiction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EAE25F-8D5A-3262-BD60-4097186250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Toxic masculinity</a:t>
            </a:r>
          </a:p>
          <a:p>
            <a:r>
              <a:rPr lang="en-US" dirty="0"/>
              <a:t>Excessive on-line gaming</a:t>
            </a:r>
          </a:p>
          <a:p>
            <a:pPr lvl="1"/>
            <a:r>
              <a:rPr lang="en-US" dirty="0"/>
              <a:t>Discord</a:t>
            </a:r>
          </a:p>
          <a:p>
            <a:r>
              <a:rPr lang="en-US" dirty="0"/>
              <a:t>On-line radicalization</a:t>
            </a:r>
          </a:p>
          <a:p>
            <a:r>
              <a:rPr lang="en-US" dirty="0"/>
              <a:t>The Internet is for porn</a:t>
            </a:r>
          </a:p>
          <a:p>
            <a:pPr lvl="1"/>
            <a:r>
              <a:rPr lang="en-US" dirty="0"/>
              <a:t>Asocialization</a:t>
            </a:r>
          </a:p>
          <a:p>
            <a:r>
              <a:rPr lang="en-US" dirty="0"/>
              <a:t>Over-medicalization</a:t>
            </a:r>
          </a:p>
          <a:p>
            <a:r>
              <a:rPr lang="en-US" dirty="0"/>
              <a:t>Arousal addiction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5EECA5-FB77-3EB0-2095-3C912CFC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79B569-E6A0-F25B-4451-BDCFC3D62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5E2C1-D451-08A6-A85C-3B6582AE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5516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42206-6C84-0811-769B-B82B6E2D0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C754C-530A-C2DD-CFF1-269BB99CC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764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3BB2B-80D9-41B9-4392-3A3E26E65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480F9-A952-30E3-03FB-30626536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14461-FE3D-4F85-AEED-ADBA30D8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10E7879-1D87-F92A-8839-1E2D3D019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367" y="230113"/>
            <a:ext cx="6943001" cy="6004990"/>
          </a:xfrm>
        </p:spPr>
      </p:pic>
    </p:spTree>
    <p:extLst>
      <p:ext uri="{BB962C8B-B14F-4D97-AF65-F5344CB8AC3E}">
        <p14:creationId xmlns:p14="http://schemas.microsoft.com/office/powerpoint/2010/main" val="7898500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E03CE-24F7-6B9F-C968-C6CA2EFA7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18AC-2DD0-4571-B7D7-4EAD49F68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764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95791D8-F763-49E9-D421-745371B15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8240" y="297152"/>
            <a:ext cx="6536108" cy="579647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2E26C-A717-BC9F-C86A-033068281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BFBEA-EA90-A3E3-232C-97330849E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B793A-6E72-7D3B-3404-DF84DBAD6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238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B6B5F-7E57-E2D7-97A0-380BABFCD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764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A91FD-E784-69D4-5A15-2A3D9B425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03F95-3F47-CF5D-3BC6-2C948F85D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F13C8-1ED6-27C5-3F88-130AECFC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1C4E231-65AB-9E4A-A2BF-433D4177F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Farmington Hills man arrested in FBI probe into child exploitation, links to violent online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40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227BD-BC85-3C43-1B14-112F21843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AF782-4AA0-FB8B-EE64-46A7A6A95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B83EB-E496-1CBE-F4C5-E66493166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63E42-1F3E-8AB6-54AA-B3A831E43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7A453AA-AC23-0CAD-7268-DA7C60350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8934" y="463316"/>
            <a:ext cx="6209548" cy="5489489"/>
          </a:xfrm>
        </p:spPr>
      </p:pic>
    </p:spTree>
    <p:extLst>
      <p:ext uri="{BB962C8B-B14F-4D97-AF65-F5344CB8AC3E}">
        <p14:creationId xmlns:p14="http://schemas.microsoft.com/office/powerpoint/2010/main" val="710149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23D99-9E0C-8CE8-F57C-67AB0AB63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749B3-1EA6-6C57-F787-86E3E7EF0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4EF68C-2F5D-C33B-C31E-06AAD7256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8E937-4E89-4EB8-7A85-FF6A1919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3E389-8762-57B7-FD92-B259D159C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6A0DC67-91F5-4995-8DEE-4BAB059F4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097" y="260797"/>
            <a:ext cx="6768600" cy="5832830"/>
          </a:xfrm>
        </p:spPr>
      </p:pic>
    </p:spTree>
    <p:extLst>
      <p:ext uri="{BB962C8B-B14F-4D97-AF65-F5344CB8AC3E}">
        <p14:creationId xmlns:p14="http://schemas.microsoft.com/office/powerpoint/2010/main" val="38239029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5515B-CA41-DB78-2BA0-307048792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54A06-9C9C-1896-CCA6-62E96BB38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7E94A-A82A-DBC9-A9E6-7305E8ADB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7DE08-321F-744E-5931-582144343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77453-F64D-A35D-C37F-65DD8CD34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39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0A48FF3-071C-32D0-7D5D-AB0BCB82D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287" y="137030"/>
            <a:ext cx="6390755" cy="6091936"/>
          </a:xfrm>
        </p:spPr>
      </p:pic>
    </p:spTree>
    <p:extLst>
      <p:ext uri="{BB962C8B-B14F-4D97-AF65-F5344CB8AC3E}">
        <p14:creationId xmlns:p14="http://schemas.microsoft.com/office/powerpoint/2010/main" val="158575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B83A9-389E-61CC-1C38-ED9F73D0D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Physiology of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02D31-4243-877A-063B-3C4A3015C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Senses</a:t>
            </a:r>
          </a:p>
          <a:p>
            <a:r>
              <a:rPr lang="en-US" dirty="0"/>
              <a:t>Pathways</a:t>
            </a:r>
          </a:p>
          <a:p>
            <a:pPr lvl="1"/>
            <a:r>
              <a:rPr lang="en-US" dirty="0"/>
              <a:t>Sensory, motor</a:t>
            </a:r>
          </a:p>
          <a:p>
            <a:r>
              <a:rPr lang="en-US" dirty="0"/>
              <a:t>Central processing</a:t>
            </a:r>
          </a:p>
          <a:p>
            <a:r>
              <a:rPr lang="en-US" dirty="0"/>
              <a:t>Chemistry</a:t>
            </a:r>
          </a:p>
          <a:p>
            <a:r>
              <a:rPr lang="en-US" dirty="0"/>
              <a:t>Neurotransmitters</a:t>
            </a:r>
          </a:p>
          <a:p>
            <a:r>
              <a:rPr lang="en-US" dirty="0"/>
              <a:t>Dopamine</a:t>
            </a:r>
          </a:p>
          <a:p>
            <a:r>
              <a:rPr lang="en-US" dirty="0"/>
              <a:t>Glutamates</a:t>
            </a:r>
          </a:p>
          <a:p>
            <a:pPr lvl="1"/>
            <a:r>
              <a:rPr lang="en-US" dirty="0"/>
              <a:t>Decision-making &amp; inhibition of behavior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BCFF0-C7D2-85D6-AC0E-7A54CFAF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0707F-38A5-968B-C485-D0F46A3FB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18E4E-D1A4-D526-DC42-B6D6088A5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427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CEB59-F709-A1FA-1C1C-3C2AD1B06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87D7-8B90-69CE-ACCD-AD55111D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D4965-2156-DC37-0381-A0FDA95E0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F95C9-D7AA-3150-4916-0C4AE782D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BB66A-6DB1-D5BB-2E40-B1079C13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40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FD5BB1-82C1-D6C2-80BB-C4B398F81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2748" y="260797"/>
            <a:ext cx="5721761" cy="5832830"/>
          </a:xfrm>
        </p:spPr>
      </p:pic>
    </p:spTree>
    <p:extLst>
      <p:ext uri="{BB962C8B-B14F-4D97-AF65-F5344CB8AC3E}">
        <p14:creationId xmlns:p14="http://schemas.microsoft.com/office/powerpoint/2010/main" val="19486774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1A075-00FB-9D83-83B6-9C248F4D9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84519-9F44-A3E3-8CB0-E042E56F779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Trauma</a:t>
            </a:r>
          </a:p>
          <a:p>
            <a:pPr lvl="1"/>
            <a:r>
              <a:rPr lang="en-US" dirty="0"/>
              <a:t>Sexual trauma</a:t>
            </a:r>
          </a:p>
          <a:p>
            <a:pPr lvl="1"/>
            <a:r>
              <a:rPr lang="en-US" dirty="0"/>
              <a:t>On-line trauma</a:t>
            </a:r>
          </a:p>
          <a:p>
            <a:r>
              <a:rPr lang="en-US" dirty="0"/>
              <a:t>Anxiety</a:t>
            </a:r>
          </a:p>
          <a:p>
            <a:r>
              <a:rPr lang="en-US" dirty="0"/>
              <a:t>ADHD</a:t>
            </a:r>
          </a:p>
          <a:p>
            <a:r>
              <a:rPr lang="en-US" dirty="0"/>
              <a:t>Learning Disorder</a:t>
            </a:r>
          </a:p>
          <a:p>
            <a:r>
              <a:rPr lang="en-US" dirty="0"/>
              <a:t>Intellectual Disability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D24A6-7227-E6D1-9513-364F59D00B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Counseling</a:t>
            </a:r>
          </a:p>
          <a:p>
            <a:r>
              <a:rPr lang="en-US" dirty="0"/>
              <a:t>Medication</a:t>
            </a:r>
          </a:p>
          <a:p>
            <a:pPr lvl="1"/>
            <a:r>
              <a:rPr lang="en-US" dirty="0"/>
              <a:t>What happens to sex drive and preoccupation during puberty</a:t>
            </a:r>
          </a:p>
          <a:p>
            <a:r>
              <a:rPr lang="en-US" dirty="0"/>
              <a:t>BCBA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EE6A49-D39F-7BED-D622-7CB4D6FA5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EE8CE-81C7-22E6-BED2-5E29C0822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64B51-9318-F9B2-D94D-01301582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612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49B6F-84CF-24F6-042E-E6D53D2C4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have a dream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9CA33-FB62-2C82-CEB9-BFEF31F89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Our persistently on-line girls rejoin society</a:t>
            </a:r>
          </a:p>
          <a:p>
            <a:pPr lvl="1"/>
            <a:r>
              <a:rPr lang="en-US" dirty="0"/>
              <a:t>Reduced vulnerability</a:t>
            </a:r>
          </a:p>
          <a:p>
            <a:r>
              <a:rPr lang="en-US" dirty="0"/>
              <a:t>Our persistently on-line boys rejoin society</a:t>
            </a:r>
          </a:p>
          <a:p>
            <a:pPr lvl="1"/>
            <a:r>
              <a:rPr lang="en-US" dirty="0"/>
              <a:t>Reduced victimization</a:t>
            </a:r>
          </a:p>
          <a:p>
            <a:r>
              <a:rPr lang="en-US" dirty="0"/>
              <a:t>We get back to being awkward</a:t>
            </a:r>
          </a:p>
          <a:p>
            <a:pPr lvl="1"/>
            <a:r>
              <a:rPr lang="en-US" dirty="0"/>
              <a:t>Middle school dances</a:t>
            </a:r>
          </a:p>
          <a:p>
            <a:r>
              <a:rPr lang="en-US" dirty="0"/>
              <a:t>We get back to figuring out social skills overtime</a:t>
            </a:r>
          </a:p>
          <a:p>
            <a:r>
              <a:rPr lang="en-US" dirty="0"/>
              <a:t>We have the fortitude to keep doing the difficult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5B2BB-56B8-D764-FC3F-5A18D3F2A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8C63E-9B9E-8A64-9E24-6F3FB2BB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92BBB-58B0-4419-36B9-1D05E645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443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245E6-E319-CAD6-822B-F455ABBD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3268A-92A7-B3B3-76CA-0C5505BF4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3C574-602E-5106-06FF-032FDF2A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BC2D6-43A2-3C64-E02F-529C42D2B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43</a:t>
            </a:fld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2EE3CC5-4FA4-0E58-55D5-FEF46F92C5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741" y="1320370"/>
            <a:ext cx="7291571" cy="4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43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A7481-057C-90F3-E1EF-AD8B06617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359C1-2BDE-BDE8-61EB-04E41C935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CCA30BF-CC37-6D57-0FA5-5A16BF253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6961" y="381000"/>
            <a:ext cx="5427726" cy="60373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EEC19A-E802-72FD-B51D-1EC0A082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01DF9-0B36-2625-554E-0B8FD2A26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21D7A-2569-10F0-418E-C98FCB565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994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DEAE2-D82B-BCCC-5A57-2C7037370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Whitney Houston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B2CCE-9E0A-FD38-ABB6-96D24383F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Are children our future?</a:t>
            </a:r>
          </a:p>
          <a:p>
            <a:r>
              <a:rPr lang="en-US" dirty="0"/>
              <a:t>Can a child ever fail?</a:t>
            </a:r>
          </a:p>
          <a:p>
            <a:pPr lvl="1"/>
            <a:r>
              <a:rPr lang="en-US" dirty="0"/>
              <a:t>The sexually perseverative 13-year-old on methylphenidate</a:t>
            </a:r>
          </a:p>
          <a:p>
            <a:endParaRPr lang="en-US" dirty="0"/>
          </a:p>
          <a:p>
            <a:r>
              <a:rPr lang="en-US" dirty="0"/>
              <a:t>Do we have the resources to help this child?</a:t>
            </a:r>
          </a:p>
          <a:p>
            <a:pPr lvl="1"/>
            <a:r>
              <a:rPr lang="en-US" dirty="0"/>
              <a:t>Time</a:t>
            </a:r>
          </a:p>
          <a:p>
            <a:pPr lvl="1"/>
            <a:r>
              <a:rPr lang="en-US" dirty="0"/>
              <a:t>Money</a:t>
            </a:r>
          </a:p>
          <a:p>
            <a:pPr lvl="1"/>
            <a:r>
              <a:rPr lang="en-US" dirty="0"/>
              <a:t>Will</a:t>
            </a:r>
          </a:p>
          <a:p>
            <a:pPr lvl="1"/>
            <a:r>
              <a:rPr lang="en-US" dirty="0"/>
              <a:t>Health &amp; behavioral health</a:t>
            </a:r>
          </a:p>
          <a:p>
            <a:pPr lvl="1"/>
            <a:r>
              <a:rPr lang="en-US" dirty="0"/>
              <a:t>Open mind</a:t>
            </a:r>
          </a:p>
          <a:p>
            <a:pPr lvl="1"/>
            <a:r>
              <a:rPr lang="en-US" dirty="0"/>
              <a:t>Open heart</a:t>
            </a:r>
          </a:p>
          <a:p>
            <a:endParaRPr lang="en-US" dirty="0"/>
          </a:p>
          <a:p>
            <a:r>
              <a:rPr lang="en-US" dirty="0"/>
              <a:t>This kid just ain’t getting it</a:t>
            </a:r>
          </a:p>
          <a:p>
            <a:pPr lvl="1"/>
            <a:r>
              <a:rPr lang="en-US" dirty="0"/>
              <a:t>Adult extinction bursts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65859-EA9B-6FFB-F328-1823F7756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C7BB6-1042-7827-9A42-808A082D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E030A9-0D95-C61A-284B-DDE26D18A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4911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CF9F-7697-756F-5D4E-5E5D600F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the difficult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29D6B-34CE-5DAB-8E27-308CDE35B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Assessment takes time</a:t>
            </a:r>
          </a:p>
          <a:p>
            <a:r>
              <a:rPr lang="en-US" dirty="0"/>
              <a:t>Treatment takes time</a:t>
            </a:r>
          </a:p>
          <a:p>
            <a:r>
              <a:rPr lang="en-US" dirty="0"/>
              <a:t>There may not be a medication for that</a:t>
            </a:r>
          </a:p>
          <a:p>
            <a:pPr lvl="1"/>
            <a:r>
              <a:rPr lang="en-US" dirty="0"/>
              <a:t>The medication might make it worse</a:t>
            </a:r>
          </a:p>
          <a:p>
            <a:pPr lvl="1"/>
            <a:r>
              <a:rPr lang="en-US" dirty="0"/>
              <a:t>The medication might make more problems</a:t>
            </a:r>
          </a:p>
          <a:p>
            <a:r>
              <a:rPr lang="en-US" dirty="0"/>
              <a:t>Pain is a part of life</a:t>
            </a:r>
          </a:p>
          <a:p>
            <a:pPr lvl="1"/>
            <a:r>
              <a:rPr lang="en-US" dirty="0"/>
              <a:t>Suffering is an active and ongoing choice</a:t>
            </a:r>
          </a:p>
          <a:p>
            <a:r>
              <a:rPr lang="en-US" dirty="0"/>
              <a:t>Resiliency is a skill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AEDCB-ACA9-8645-30E8-7F7DCDBF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05599-1385-B82B-8798-E1C644F10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3F00F-587C-009F-02B2-C354D1672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7642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40383-4649-D339-7D37-8F7FBDBAB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B6EB5-81C5-A292-DF4B-7559F5DF9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800" dirty="0"/>
              <a:t>Thank you for coming to my TED Talk</a:t>
            </a:r>
          </a:p>
          <a:p>
            <a:r>
              <a:rPr lang="en-US" sz="2800" dirty="0"/>
              <a:t>Discussion time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Kirk A B Newring, PhD</a:t>
            </a:r>
          </a:p>
          <a:p>
            <a:pPr marL="0" indent="0">
              <a:buNone/>
            </a:pPr>
            <a:r>
              <a:rPr lang="en-US" dirty="0"/>
              <a:t>Forensic Behavioral Health</a:t>
            </a:r>
          </a:p>
          <a:p>
            <a:pPr marL="0" indent="0">
              <a:buNone/>
            </a:pPr>
            <a:r>
              <a:rPr lang="en-US" dirty="0"/>
              <a:t>1410 E Gold Coast Road, Suite 300</a:t>
            </a:r>
          </a:p>
          <a:p>
            <a:pPr marL="0" indent="0">
              <a:buNone/>
            </a:pPr>
            <a:r>
              <a:rPr lang="en-US" dirty="0"/>
              <a:t>Papillion NE 68046</a:t>
            </a:r>
          </a:p>
          <a:p>
            <a:pPr marL="0" indent="0">
              <a:buNone/>
            </a:pPr>
            <a:r>
              <a:rPr lang="en-US" dirty="0"/>
              <a:t>402-557-6027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Newring@fbhnebraska.com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manager@fbhnebraska.com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9748C9-0429-845D-5328-65E93841D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4154C-E3C4-1061-30F7-3C93F127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DCB55-D1FD-FB56-A1C1-2955F9041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741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C489D-3289-AB56-96E7-EBCE5DADE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1BDD-BDC1-6086-7F8B-9AF01C59A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Physiology of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17E7D-235E-509D-B884-FC9922C3D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Brain’s self-talk is like play-by-play announcer</a:t>
            </a:r>
          </a:p>
          <a:p>
            <a:pPr lvl="1"/>
            <a:r>
              <a:rPr lang="en-US" dirty="0"/>
              <a:t>Like Brent Musburger calling a Husker game</a:t>
            </a:r>
          </a:p>
          <a:p>
            <a:endParaRPr lang="en-US" dirty="0"/>
          </a:p>
          <a:p>
            <a:r>
              <a:rPr lang="en-US" dirty="0"/>
              <a:t>Illusions</a:t>
            </a:r>
          </a:p>
          <a:p>
            <a:r>
              <a:rPr lang="en-US" dirty="0"/>
              <a:t>Magic</a:t>
            </a:r>
          </a:p>
          <a:p>
            <a:r>
              <a:rPr lang="en-US" dirty="0"/>
              <a:t>Animation</a:t>
            </a:r>
          </a:p>
          <a:p>
            <a:r>
              <a:rPr lang="en-US" dirty="0"/>
              <a:t>Hallucinations</a:t>
            </a:r>
          </a:p>
          <a:p>
            <a:r>
              <a:rPr lang="en-US" dirty="0"/>
              <a:t>Phantom Limits</a:t>
            </a:r>
          </a:p>
          <a:p>
            <a:endParaRPr lang="en-US" dirty="0"/>
          </a:p>
          <a:p>
            <a:r>
              <a:rPr lang="en-US" dirty="0"/>
              <a:t>Dr. Newring’s telekinesis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A9806-A9E8-B765-1019-BFF7BBD94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4CAB6-50A5-06CB-689C-B19A3B209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2BCE0-DAF6-F0A2-2095-657FC7C8C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4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3746-0837-3BB3-9E2F-F5B028CA6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Dopamine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36043-8D16-A03D-1D96-D060029D2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cause of, and solution to, all of life’s problems</a:t>
            </a:r>
          </a:p>
          <a:p>
            <a:endParaRPr lang="en-US" dirty="0"/>
          </a:p>
          <a:p>
            <a:r>
              <a:rPr lang="en-US" dirty="0"/>
              <a:t>Learning and memory</a:t>
            </a:r>
          </a:p>
          <a:p>
            <a:r>
              <a:rPr lang="en-US" dirty="0"/>
              <a:t>Movement and goal-directed behavior (volition)</a:t>
            </a:r>
          </a:p>
          <a:p>
            <a:r>
              <a:rPr lang="en-US" dirty="0"/>
              <a:t>Cognitive function</a:t>
            </a:r>
          </a:p>
          <a:p>
            <a:r>
              <a:rPr lang="en-US" dirty="0"/>
              <a:t>Task persistence</a:t>
            </a:r>
          </a:p>
          <a:p>
            <a:r>
              <a:rPr lang="en-US" dirty="0"/>
              <a:t>Mood regulation</a:t>
            </a:r>
          </a:p>
          <a:p>
            <a:endParaRPr lang="en-US" dirty="0"/>
          </a:p>
          <a:p>
            <a:r>
              <a:rPr lang="en-US" dirty="0"/>
              <a:t>Above all: pleasure and reward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27782-0B7B-AFD2-FB27-9DAE9BCD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6225B-AA2F-A68B-465E-FA3941310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C476B-3A90-C3A5-E299-07ECC2EF1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399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0CF98-0D59-D9E3-6814-8B2C3CD89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32CBF-6AFE-DECE-FE31-03A5F7078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Dopamine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CD510A7B-191A-2192-D735-7F6DFE3EA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667" y="1816526"/>
            <a:ext cx="6940845" cy="462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16214-18C7-B72B-B4A5-D1EAE6019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AAD32-658B-0C78-0845-3B3C4F85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BB98E7-84C0-4D7D-16CE-B05D273D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895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F1AA3-C461-4F21-3E28-5466E2BA7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dopamine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FF040642-D1E8-7760-9692-CDA1FE7FBD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33" y="2193925"/>
            <a:ext cx="7154334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692C5-6884-DF07-D4E6-AEB377C4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7FCD06-D88A-0649-D493-8BEAE940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37C4E-A78E-800B-208E-AA74B45FB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20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F8CD6-BCAF-3A37-DE0E-30DF90E94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0A08A-5594-D9A8-91D4-2AF1CFCC3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dopamine</a:t>
            </a:r>
          </a:p>
        </p:txBody>
      </p:sp>
      <p:pic>
        <p:nvPicPr>
          <p:cNvPr id="4098" name="Picture 2" descr="Introducing more ways to create and connect with TikTok Now - Newsroom ...">
            <a:extLst>
              <a:ext uri="{FF2B5EF4-FFF2-40B4-BE49-F238E27FC236}">
                <a16:creationId xmlns:a16="http://schemas.microsoft.com/office/drawing/2014/main" id="{8D497C31-3843-0D19-DD1E-0FEBC791C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833" y="2193925"/>
            <a:ext cx="7154334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450170-E44F-E115-5971-4E42AF512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24,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F4647-579B-797F-40DC-76078E69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Newring Anxiety Treatment as Crime Prevention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27071-0C42-9CB7-0008-3A271DD21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572360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6E7F13EA85046A771A3D221282E59" ma:contentTypeVersion="13" ma:contentTypeDescription="Create a new document." ma:contentTypeScope="" ma:versionID="0a1371b9acc125b74614d0dea7fbde5b">
  <xsd:schema xmlns:xsd="http://www.w3.org/2001/XMLSchema" xmlns:xs="http://www.w3.org/2001/XMLSchema" xmlns:p="http://schemas.microsoft.com/office/2006/metadata/properties" xmlns:ns2="998eb8c0-55ab-43a5-b91f-8b1b3af7a1de" xmlns:ns3="369010f5-c140-4df5-b747-cf01612f7f5a" targetNamespace="http://schemas.microsoft.com/office/2006/metadata/properties" ma:root="true" ma:fieldsID="3035b5884e73d9d3757b342919efb8c0" ns2:_="" ns3:_="">
    <xsd:import namespace="998eb8c0-55ab-43a5-b91f-8b1b3af7a1de"/>
    <xsd:import namespace="369010f5-c140-4df5-b747-cf01612f7f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8eb8c0-55ab-43a5-b91f-8b1b3af7a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a9d533b-2006-471a-be92-08f3dc1c64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9010f5-c140-4df5-b747-cf01612f7f5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12ffe9c3-463e-4d7e-a165-5ce4411bc3e3}" ma:internalName="TaxCatchAll" ma:showField="CatchAllData" ma:web="369010f5-c140-4df5-b747-cf01612f7f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8eb8c0-55ab-43a5-b91f-8b1b3af7a1de">
      <Terms xmlns="http://schemas.microsoft.com/office/infopath/2007/PartnerControls"/>
    </lcf76f155ced4ddcb4097134ff3c332f>
    <TaxCatchAll xmlns="369010f5-c140-4df5-b747-cf01612f7f5a" xsi:nil="true"/>
  </documentManagement>
</p:properties>
</file>

<file path=customXml/itemProps1.xml><?xml version="1.0" encoding="utf-8"?>
<ds:datastoreItem xmlns:ds="http://schemas.openxmlformats.org/officeDocument/2006/customXml" ds:itemID="{F0246EB4-531C-4A6E-B755-FA9676B229DB}"/>
</file>

<file path=customXml/itemProps2.xml><?xml version="1.0" encoding="utf-8"?>
<ds:datastoreItem xmlns:ds="http://schemas.openxmlformats.org/officeDocument/2006/customXml" ds:itemID="{6EED8026-1FB2-4F6E-8D66-55F7ACDBE62E}"/>
</file>

<file path=customXml/itemProps3.xml><?xml version="1.0" encoding="utf-8"?>
<ds:datastoreItem xmlns:ds="http://schemas.openxmlformats.org/officeDocument/2006/customXml" ds:itemID="{CD75E5AE-53EC-4643-A5D7-E5945B63B0A3}"/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213</TotalTime>
  <Words>1672</Words>
  <Application>Microsoft Office PowerPoint</Application>
  <PresentationFormat>Widescreen</PresentationFormat>
  <Paragraphs>434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Century Gothic</vt:lpstr>
      <vt:lpstr>Vapor Trail</vt:lpstr>
      <vt:lpstr>The Assessment and Treatment of Anxiety Disorders as Crime Prevention</vt:lpstr>
      <vt:lpstr>Introduction &amp; Background</vt:lpstr>
      <vt:lpstr>Overview</vt:lpstr>
      <vt:lpstr>Physiology of behavior</vt:lpstr>
      <vt:lpstr>Physiology of behavior</vt:lpstr>
      <vt:lpstr>Dopamine</vt:lpstr>
      <vt:lpstr>Dopamine</vt:lpstr>
      <vt:lpstr>dopamine</vt:lpstr>
      <vt:lpstr>dopamine</vt:lpstr>
      <vt:lpstr>dopamine</vt:lpstr>
      <vt:lpstr>dopamine</vt:lpstr>
      <vt:lpstr>Watson, Thorndike, &amp; Skinner</vt:lpstr>
      <vt:lpstr>Watson, Thorndike, &amp; Skinner</vt:lpstr>
      <vt:lpstr>Anxiety</vt:lpstr>
      <vt:lpstr>Anxiety: IRL</vt:lpstr>
      <vt:lpstr>Anxiety</vt:lpstr>
      <vt:lpstr>The Anxious generation (2024)</vt:lpstr>
      <vt:lpstr>Man (Dis)Connected (2015)</vt:lpstr>
      <vt:lpstr>Man (dis)Connected</vt:lpstr>
      <vt:lpstr>A quick tangent on language</vt:lpstr>
      <vt:lpstr>Trauma</vt:lpstr>
      <vt:lpstr>Trauma</vt:lpstr>
      <vt:lpstr>Trauma</vt:lpstr>
      <vt:lpstr>Trauma</vt:lpstr>
      <vt:lpstr>What does Anxiety look like</vt:lpstr>
      <vt:lpstr>What does Anxiety look like</vt:lpstr>
      <vt:lpstr>In the classroom</vt:lpstr>
      <vt:lpstr>Assessment and treatment</vt:lpstr>
      <vt:lpstr>Assessment and treatment</vt:lpstr>
      <vt:lpstr>Getting it wrong</vt:lpstr>
      <vt:lpstr>You got your chocolate in my peanut butter!</vt:lpstr>
      <vt:lpstr>When these girls meet these boys</vt:lpstr>
      <vt:lpstr>These girls and these boys</vt:lpstr>
      <vt:lpstr>764</vt:lpstr>
      <vt:lpstr>764</vt:lpstr>
      <vt:lpstr>764</vt:lpstr>
      <vt:lpstr>Exploitation</vt:lpstr>
      <vt:lpstr>Exploitation</vt:lpstr>
      <vt:lpstr>Exploitation</vt:lpstr>
      <vt:lpstr>Exploitation</vt:lpstr>
      <vt:lpstr>Treatment</vt:lpstr>
      <vt:lpstr>I have a dream</vt:lpstr>
      <vt:lpstr>Bluey</vt:lpstr>
      <vt:lpstr>Bluey</vt:lpstr>
      <vt:lpstr>The Whitney Houston question</vt:lpstr>
      <vt:lpstr>Do the difficult work</vt:lpstr>
      <vt:lpstr>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Juno Newring</dc:creator>
  <cp:lastModifiedBy>Juno Newring</cp:lastModifiedBy>
  <cp:revision>1</cp:revision>
  <dcterms:created xsi:type="dcterms:W3CDTF">2025-09-15T22:41:03Z</dcterms:created>
  <dcterms:modified xsi:type="dcterms:W3CDTF">2025-09-16T02:14:32Z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0x01010034C6E7F13EA85046A771A3D221282E59</vt:lpwstr>
  </property>
</Properties>
</file>