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3"/>
  </p:notesMasterIdLst>
  <p:handoutMasterIdLst>
    <p:handoutMasterId r:id="rId34"/>
  </p:handoutMasterIdLst>
  <p:sldIdLst>
    <p:sldId id="410" r:id="rId5"/>
    <p:sldId id="383" r:id="rId6"/>
    <p:sldId id="391" r:id="rId7"/>
    <p:sldId id="408" r:id="rId8"/>
    <p:sldId id="411" r:id="rId9"/>
    <p:sldId id="414" r:id="rId10"/>
    <p:sldId id="412" r:id="rId11"/>
    <p:sldId id="419" r:id="rId12"/>
    <p:sldId id="413" r:id="rId13"/>
    <p:sldId id="397" r:id="rId14"/>
    <p:sldId id="407" r:id="rId15"/>
    <p:sldId id="416" r:id="rId16"/>
    <p:sldId id="415" r:id="rId17"/>
    <p:sldId id="420" r:id="rId18"/>
    <p:sldId id="426" r:id="rId19"/>
    <p:sldId id="404" r:id="rId20"/>
    <p:sldId id="417" r:id="rId21"/>
    <p:sldId id="424" r:id="rId22"/>
    <p:sldId id="428" r:id="rId23"/>
    <p:sldId id="429" r:id="rId24"/>
    <p:sldId id="430" r:id="rId25"/>
    <p:sldId id="431" r:id="rId26"/>
    <p:sldId id="434" r:id="rId27"/>
    <p:sldId id="427" r:id="rId28"/>
    <p:sldId id="433" r:id="rId29"/>
    <p:sldId id="425" r:id="rId30"/>
    <p:sldId id="432" r:id="rId31"/>
    <p:sldId id="39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1951F7-7453-4850-867D-DB4758C135DE}" v="27" dt="2025-05-08T19:21:54.226"/>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6327" autoAdjust="0"/>
  </p:normalViewPr>
  <p:slideViewPr>
    <p:cSldViewPr snapToGrid="0">
      <p:cViewPr varScale="1">
        <p:scale>
          <a:sx n="102" d="100"/>
          <a:sy n="102" d="100"/>
        </p:scale>
        <p:origin x="948" y="31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rey Long" userId="b5c82efd08194961" providerId="LiveId" clId="{DC1951F7-7453-4850-867D-DB4758C135DE}"/>
    <pc:docChg chg="undo redo custSel addSld delSld modSld sldOrd delMainMaster">
      <pc:chgData name="Audrey Long" userId="b5c82efd08194961" providerId="LiveId" clId="{DC1951F7-7453-4850-867D-DB4758C135DE}" dt="2025-05-15T16:13:47.759" v="10444" actId="948"/>
      <pc:docMkLst>
        <pc:docMk/>
      </pc:docMkLst>
      <pc:sldChg chg="add del">
        <pc:chgData name="Audrey Long" userId="b5c82efd08194961" providerId="LiveId" clId="{DC1951F7-7453-4850-867D-DB4758C135DE}" dt="2025-05-08T16:56:55.099" v="4215" actId="2696"/>
        <pc:sldMkLst>
          <pc:docMk/>
          <pc:sldMk cId="0" sldId="256"/>
        </pc:sldMkLst>
      </pc:sldChg>
      <pc:sldChg chg="add del">
        <pc:chgData name="Audrey Long" userId="b5c82efd08194961" providerId="LiveId" clId="{DC1951F7-7453-4850-867D-DB4758C135DE}" dt="2025-05-08T16:56:51.338" v="4214" actId="2696"/>
        <pc:sldMkLst>
          <pc:docMk/>
          <pc:sldMk cId="0" sldId="257"/>
        </pc:sldMkLst>
      </pc:sldChg>
      <pc:sldChg chg="add del">
        <pc:chgData name="Audrey Long" userId="b5c82efd08194961" providerId="LiveId" clId="{DC1951F7-7453-4850-867D-DB4758C135DE}" dt="2025-05-08T16:58:56.423" v="4216" actId="2696"/>
        <pc:sldMkLst>
          <pc:docMk/>
          <pc:sldMk cId="0" sldId="258"/>
        </pc:sldMkLst>
      </pc:sldChg>
      <pc:sldChg chg="modSp mod">
        <pc:chgData name="Audrey Long" userId="b5c82efd08194961" providerId="LiveId" clId="{DC1951F7-7453-4850-867D-DB4758C135DE}" dt="2025-05-08T19:17:29.573" v="10052" actId="20577"/>
        <pc:sldMkLst>
          <pc:docMk/>
          <pc:sldMk cId="3346685798" sldId="383"/>
        </pc:sldMkLst>
        <pc:spChg chg="mod">
          <ac:chgData name="Audrey Long" userId="b5c82efd08194961" providerId="LiveId" clId="{DC1951F7-7453-4850-867D-DB4758C135DE}" dt="2025-05-08T19:17:29.573" v="10052" actId="20577"/>
          <ac:spMkLst>
            <pc:docMk/>
            <pc:sldMk cId="3346685798" sldId="383"/>
            <ac:spMk id="3" creationId="{3B8EBC2C-6DD7-5003-38EB-40753046FE8C}"/>
          </ac:spMkLst>
        </pc:spChg>
      </pc:sldChg>
      <pc:sldChg chg="modSp mod">
        <pc:chgData name="Audrey Long" userId="b5c82efd08194961" providerId="LiveId" clId="{DC1951F7-7453-4850-867D-DB4758C135DE}" dt="2025-05-08T17:25:39.645" v="5038" actId="2711"/>
        <pc:sldMkLst>
          <pc:docMk/>
          <pc:sldMk cId="3200312026" sldId="391"/>
        </pc:sldMkLst>
        <pc:spChg chg="mod">
          <ac:chgData name="Audrey Long" userId="b5c82efd08194961" providerId="LiveId" clId="{DC1951F7-7453-4850-867D-DB4758C135DE}" dt="2025-05-08T17:25:39.645" v="5038" actId="2711"/>
          <ac:spMkLst>
            <pc:docMk/>
            <pc:sldMk cId="3200312026" sldId="391"/>
            <ac:spMk id="7" creationId="{F70BD87D-F7DA-961B-4024-A354DC87D168}"/>
          </ac:spMkLst>
        </pc:spChg>
      </pc:sldChg>
      <pc:sldChg chg="delSp modSp mod">
        <pc:chgData name="Audrey Long" userId="b5c82efd08194961" providerId="LiveId" clId="{DC1951F7-7453-4850-867D-DB4758C135DE}" dt="2025-05-08T17:19:25.199" v="4741" actId="21"/>
        <pc:sldMkLst>
          <pc:docMk/>
          <pc:sldMk cId="2039059756" sldId="397"/>
        </pc:sldMkLst>
      </pc:sldChg>
      <pc:sldChg chg="modSp mod">
        <pc:chgData name="Audrey Long" userId="b5c82efd08194961" providerId="LiveId" clId="{DC1951F7-7453-4850-867D-DB4758C135DE}" dt="2025-05-08T17:08:55.999" v="4306" actId="20577"/>
        <pc:sldMkLst>
          <pc:docMk/>
          <pc:sldMk cId="4261132419" sldId="398"/>
        </pc:sldMkLst>
        <pc:spChg chg="mod">
          <ac:chgData name="Audrey Long" userId="b5c82efd08194961" providerId="LiveId" clId="{DC1951F7-7453-4850-867D-DB4758C135DE}" dt="2025-05-08T17:08:55.999" v="4306" actId="20577"/>
          <ac:spMkLst>
            <pc:docMk/>
            <pc:sldMk cId="4261132419" sldId="398"/>
            <ac:spMk id="3" creationId="{8BE734F0-2DDD-AF70-F13D-F9E4C1929411}"/>
          </ac:spMkLst>
        </pc:spChg>
      </pc:sldChg>
      <pc:sldChg chg="del">
        <pc:chgData name="Audrey Long" userId="b5c82efd08194961" providerId="LiveId" clId="{DC1951F7-7453-4850-867D-DB4758C135DE}" dt="2025-04-23T22:34:19.944" v="2197" actId="2696"/>
        <pc:sldMkLst>
          <pc:docMk/>
          <pc:sldMk cId="752428618" sldId="403"/>
        </pc:sldMkLst>
      </pc:sldChg>
      <pc:sldChg chg="delSp modSp mod">
        <pc:chgData name="Audrey Long" userId="b5c82efd08194961" providerId="LiveId" clId="{DC1951F7-7453-4850-867D-DB4758C135DE}" dt="2025-05-08T17:15:24.205" v="4664" actId="21"/>
        <pc:sldMkLst>
          <pc:docMk/>
          <pc:sldMk cId="1850768898" sldId="404"/>
        </pc:sldMkLst>
        <pc:spChg chg="mod">
          <ac:chgData name="Audrey Long" userId="b5c82efd08194961" providerId="LiveId" clId="{DC1951F7-7453-4850-867D-DB4758C135DE}" dt="2025-05-08T17:14:33.958" v="4651" actId="14100"/>
          <ac:spMkLst>
            <pc:docMk/>
            <pc:sldMk cId="1850768898" sldId="404"/>
            <ac:spMk id="2" creationId="{F0759DC4-8B30-98A0-5BAB-C78BA4A4AD55}"/>
          </ac:spMkLst>
        </pc:spChg>
        <pc:spChg chg="mod">
          <ac:chgData name="Audrey Long" userId="b5c82efd08194961" providerId="LiveId" clId="{DC1951F7-7453-4850-867D-DB4758C135DE}" dt="2025-05-08T17:15:14.207" v="4663" actId="207"/>
          <ac:spMkLst>
            <pc:docMk/>
            <pc:sldMk cId="1850768898" sldId="404"/>
            <ac:spMk id="3" creationId="{4096FB3A-B62C-3DAB-4FD1-B4EBDD650AEF}"/>
          </ac:spMkLst>
        </pc:spChg>
      </pc:sldChg>
      <pc:sldChg chg="del">
        <pc:chgData name="Audrey Long" userId="b5c82efd08194961" providerId="LiveId" clId="{DC1951F7-7453-4850-867D-DB4758C135DE}" dt="2025-04-23T22:33:58.028" v="2196" actId="2696"/>
        <pc:sldMkLst>
          <pc:docMk/>
          <pc:sldMk cId="4127695141" sldId="405"/>
        </pc:sldMkLst>
      </pc:sldChg>
      <pc:sldChg chg="del">
        <pc:chgData name="Audrey Long" userId="b5c82efd08194961" providerId="LiveId" clId="{DC1951F7-7453-4850-867D-DB4758C135DE}" dt="2025-04-23T22:33:48.731" v="2195" actId="2696"/>
        <pc:sldMkLst>
          <pc:docMk/>
          <pc:sldMk cId="298364507" sldId="406"/>
        </pc:sldMkLst>
      </pc:sldChg>
      <pc:sldChg chg="delSp modSp mod">
        <pc:chgData name="Audrey Long" userId="b5c82efd08194961" providerId="LiveId" clId="{DC1951F7-7453-4850-867D-DB4758C135DE}" dt="2025-05-08T17:19:07.421" v="4737" actId="21"/>
        <pc:sldMkLst>
          <pc:docMk/>
          <pc:sldMk cId="3088225330" sldId="407"/>
        </pc:sldMkLst>
        <pc:spChg chg="mod">
          <ac:chgData name="Audrey Long" userId="b5c82efd08194961" providerId="LiveId" clId="{DC1951F7-7453-4850-867D-DB4758C135DE}" dt="2025-04-23T22:37:36.542" v="2303" actId="20577"/>
          <ac:spMkLst>
            <pc:docMk/>
            <pc:sldMk cId="3088225330" sldId="407"/>
            <ac:spMk id="2" creationId="{60BD29B5-1B58-809F-FEA7-B82105E94664}"/>
          </ac:spMkLst>
        </pc:spChg>
        <pc:spChg chg="mod">
          <ac:chgData name="Audrey Long" userId="b5c82efd08194961" providerId="LiveId" clId="{DC1951F7-7453-4850-867D-DB4758C135DE}" dt="2025-05-08T17:18:54.376" v="4736" actId="114"/>
          <ac:spMkLst>
            <pc:docMk/>
            <pc:sldMk cId="3088225330" sldId="407"/>
            <ac:spMk id="4" creationId="{07C3632C-2D2E-7026-33B8-EE42DA4BDB5C}"/>
          </ac:spMkLst>
        </pc:spChg>
      </pc:sldChg>
      <pc:sldChg chg="modSp mod">
        <pc:chgData name="Audrey Long" userId="b5c82efd08194961" providerId="LiveId" clId="{DC1951F7-7453-4850-867D-DB4758C135DE}" dt="2025-05-08T17:25:00.369" v="5031" actId="20577"/>
        <pc:sldMkLst>
          <pc:docMk/>
          <pc:sldMk cId="888484295" sldId="408"/>
        </pc:sldMkLst>
        <pc:spChg chg="mod">
          <ac:chgData name="Audrey Long" userId="b5c82efd08194961" providerId="LiveId" clId="{DC1951F7-7453-4850-867D-DB4758C135DE}" dt="2025-05-08T17:24:27.341" v="4998" actId="14100"/>
          <ac:spMkLst>
            <pc:docMk/>
            <pc:sldMk cId="888484295" sldId="408"/>
            <ac:spMk id="2" creationId="{805346ED-721D-85EE-2F1B-A31D0912DE29}"/>
          </ac:spMkLst>
        </pc:spChg>
        <pc:spChg chg="mod">
          <ac:chgData name="Audrey Long" userId="b5c82efd08194961" providerId="LiveId" clId="{DC1951F7-7453-4850-867D-DB4758C135DE}" dt="2025-05-08T17:24:41.884" v="5029" actId="114"/>
          <ac:spMkLst>
            <pc:docMk/>
            <pc:sldMk cId="888484295" sldId="408"/>
            <ac:spMk id="3" creationId="{DB097449-5B72-ADA0-3B2D-1CBC160D6B90}"/>
          </ac:spMkLst>
        </pc:spChg>
        <pc:spChg chg="mod">
          <ac:chgData name="Audrey Long" userId="b5c82efd08194961" providerId="LiveId" clId="{DC1951F7-7453-4850-867D-DB4758C135DE}" dt="2025-05-08T17:25:00.369" v="5031" actId="20577"/>
          <ac:spMkLst>
            <pc:docMk/>
            <pc:sldMk cId="888484295" sldId="408"/>
            <ac:spMk id="4" creationId="{41FC7B50-71A6-D8BE-C032-5EB4CF5706D5}"/>
          </ac:spMkLst>
        </pc:spChg>
      </pc:sldChg>
      <pc:sldChg chg="modSp mod">
        <pc:chgData name="Audrey Long" userId="b5c82efd08194961" providerId="LiveId" clId="{DC1951F7-7453-4850-867D-DB4758C135DE}" dt="2025-05-15T16:09:19.814" v="10345" actId="14100"/>
        <pc:sldMkLst>
          <pc:docMk/>
          <pc:sldMk cId="149930070" sldId="411"/>
        </pc:sldMkLst>
        <pc:spChg chg="mod">
          <ac:chgData name="Audrey Long" userId="b5c82efd08194961" providerId="LiveId" clId="{DC1951F7-7453-4850-867D-DB4758C135DE}" dt="2025-05-15T16:09:19.814" v="10345" actId="14100"/>
          <ac:spMkLst>
            <pc:docMk/>
            <pc:sldMk cId="149930070" sldId="411"/>
            <ac:spMk id="7" creationId="{0D1FE1BC-6E2C-C0EC-7113-72433F39F5D5}"/>
          </ac:spMkLst>
        </pc:spChg>
      </pc:sldChg>
      <pc:sldChg chg="modSp mod">
        <pc:chgData name="Audrey Long" userId="b5c82efd08194961" providerId="LiveId" clId="{DC1951F7-7453-4850-867D-DB4758C135DE}" dt="2025-05-08T15:15:04.640" v="3669" actId="115"/>
        <pc:sldMkLst>
          <pc:docMk/>
          <pc:sldMk cId="1407476763" sldId="412"/>
        </pc:sldMkLst>
        <pc:spChg chg="mod">
          <ac:chgData name="Audrey Long" userId="b5c82efd08194961" providerId="LiveId" clId="{DC1951F7-7453-4850-867D-DB4758C135DE}" dt="2025-05-08T15:10:48.504" v="3536" actId="20577"/>
          <ac:spMkLst>
            <pc:docMk/>
            <pc:sldMk cId="1407476763" sldId="412"/>
            <ac:spMk id="2" creationId="{AB49BC92-C2E5-814C-890A-1FC2E75450BF}"/>
          </ac:spMkLst>
        </pc:spChg>
        <pc:spChg chg="mod">
          <ac:chgData name="Audrey Long" userId="b5c82efd08194961" providerId="LiveId" clId="{DC1951F7-7453-4850-867D-DB4758C135DE}" dt="2025-05-08T15:14:29.758" v="3650" actId="114"/>
          <ac:spMkLst>
            <pc:docMk/>
            <pc:sldMk cId="1407476763" sldId="412"/>
            <ac:spMk id="3" creationId="{BF384040-4CC3-B4DE-1E41-70207DC75365}"/>
          </ac:spMkLst>
        </pc:spChg>
        <pc:spChg chg="mod">
          <ac:chgData name="Audrey Long" userId="b5c82efd08194961" providerId="LiveId" clId="{DC1951F7-7453-4850-867D-DB4758C135DE}" dt="2025-05-08T15:15:04.640" v="3669" actId="115"/>
          <ac:spMkLst>
            <pc:docMk/>
            <pc:sldMk cId="1407476763" sldId="412"/>
            <ac:spMk id="4" creationId="{A3F3292E-0E79-F181-0A28-C94B474689BB}"/>
          </ac:spMkLst>
        </pc:spChg>
      </pc:sldChg>
      <pc:sldChg chg="modSp mod">
        <pc:chgData name="Audrey Long" userId="b5c82efd08194961" providerId="LiveId" clId="{DC1951F7-7453-4850-867D-DB4758C135DE}" dt="2025-05-08T19:18:46.528" v="10080" actId="20577"/>
        <pc:sldMkLst>
          <pc:docMk/>
          <pc:sldMk cId="1897522352" sldId="413"/>
        </pc:sldMkLst>
        <pc:spChg chg="mod">
          <ac:chgData name="Audrey Long" userId="b5c82efd08194961" providerId="LiveId" clId="{DC1951F7-7453-4850-867D-DB4758C135DE}" dt="2025-05-08T17:19:43.173" v="4743" actId="14100"/>
          <ac:spMkLst>
            <pc:docMk/>
            <pc:sldMk cId="1897522352" sldId="413"/>
            <ac:spMk id="3" creationId="{45E7E788-93FC-1057-3551-B39F2482CC49}"/>
          </ac:spMkLst>
        </pc:spChg>
        <pc:spChg chg="mod">
          <ac:chgData name="Audrey Long" userId="b5c82efd08194961" providerId="LiveId" clId="{DC1951F7-7453-4850-867D-DB4758C135DE}" dt="2025-05-08T19:18:46.528" v="10080" actId="20577"/>
          <ac:spMkLst>
            <pc:docMk/>
            <pc:sldMk cId="1897522352" sldId="413"/>
            <ac:spMk id="7" creationId="{27EE5D6C-FD01-BD5D-F7CD-2A2B9BD15FA9}"/>
          </ac:spMkLst>
        </pc:spChg>
      </pc:sldChg>
      <pc:sldChg chg="modSp mod">
        <pc:chgData name="Audrey Long" userId="b5c82efd08194961" providerId="LiveId" clId="{DC1951F7-7453-4850-867D-DB4758C135DE}" dt="2025-05-08T17:24:07.956" v="4997" actId="2711"/>
        <pc:sldMkLst>
          <pc:docMk/>
          <pc:sldMk cId="3344777652" sldId="414"/>
        </pc:sldMkLst>
        <pc:spChg chg="mod">
          <ac:chgData name="Audrey Long" userId="b5c82efd08194961" providerId="LiveId" clId="{DC1951F7-7453-4850-867D-DB4758C135DE}" dt="2025-05-08T17:23:07.396" v="4987" actId="14100"/>
          <ac:spMkLst>
            <pc:docMk/>
            <pc:sldMk cId="3344777652" sldId="414"/>
            <ac:spMk id="2" creationId="{8BBF299C-6A6D-9452-EC89-ABF86DEF3DBB}"/>
          </ac:spMkLst>
        </pc:spChg>
        <pc:spChg chg="mod">
          <ac:chgData name="Audrey Long" userId="b5c82efd08194961" providerId="LiveId" clId="{DC1951F7-7453-4850-867D-DB4758C135DE}" dt="2025-05-08T17:24:07.956" v="4997" actId="2711"/>
          <ac:spMkLst>
            <pc:docMk/>
            <pc:sldMk cId="3344777652" sldId="414"/>
            <ac:spMk id="3" creationId="{620AF8F9-2779-4648-1CE1-6887D3001279}"/>
          </ac:spMkLst>
        </pc:spChg>
        <pc:spChg chg="mod">
          <ac:chgData name="Audrey Long" userId="b5c82efd08194961" providerId="LiveId" clId="{DC1951F7-7453-4850-867D-DB4758C135DE}" dt="2025-05-08T17:23:43.554" v="4993" actId="207"/>
          <ac:spMkLst>
            <pc:docMk/>
            <pc:sldMk cId="3344777652" sldId="414"/>
            <ac:spMk id="4" creationId="{D366835D-82DF-531F-BDB6-51AC2BC73024}"/>
          </ac:spMkLst>
        </pc:spChg>
      </pc:sldChg>
      <pc:sldChg chg="modSp new mod ord">
        <pc:chgData name="Audrey Long" userId="b5c82efd08194961" providerId="LiveId" clId="{DC1951F7-7453-4850-867D-DB4758C135DE}" dt="2025-05-08T19:19:05.688" v="10081" actId="207"/>
        <pc:sldMkLst>
          <pc:docMk/>
          <pc:sldMk cId="1656634191" sldId="415"/>
        </pc:sldMkLst>
        <pc:spChg chg="mod">
          <ac:chgData name="Audrey Long" userId="b5c82efd08194961" providerId="LiveId" clId="{DC1951F7-7453-4850-867D-DB4758C135DE}" dt="2025-05-08T17:17:01.014" v="4679" actId="14100"/>
          <ac:spMkLst>
            <pc:docMk/>
            <pc:sldMk cId="1656634191" sldId="415"/>
            <ac:spMk id="2" creationId="{55CF6DB5-0C20-C146-534E-3AE31C8ACC53}"/>
          </ac:spMkLst>
        </pc:spChg>
        <pc:spChg chg="mod">
          <ac:chgData name="Audrey Long" userId="b5c82efd08194961" providerId="LiveId" clId="{DC1951F7-7453-4850-867D-DB4758C135DE}" dt="2025-05-08T19:19:05.688" v="10081" actId="207"/>
          <ac:spMkLst>
            <pc:docMk/>
            <pc:sldMk cId="1656634191" sldId="415"/>
            <ac:spMk id="3" creationId="{47E8534D-CD43-DD84-8150-E8EFB5F20B74}"/>
          </ac:spMkLst>
        </pc:spChg>
      </pc:sldChg>
      <pc:sldChg chg="modSp add mod ord">
        <pc:chgData name="Audrey Long" userId="b5c82efd08194961" providerId="LiveId" clId="{DC1951F7-7453-4850-867D-DB4758C135DE}" dt="2025-05-08T17:18:31.606" v="4733" actId="20577"/>
        <pc:sldMkLst>
          <pc:docMk/>
          <pc:sldMk cId="828533036" sldId="416"/>
        </pc:sldMkLst>
        <pc:spChg chg="mod">
          <ac:chgData name="Audrey Long" userId="b5c82efd08194961" providerId="LiveId" clId="{DC1951F7-7453-4850-867D-DB4758C135DE}" dt="2025-05-08T17:18:19.935" v="4721" actId="14100"/>
          <ac:spMkLst>
            <pc:docMk/>
            <pc:sldMk cId="828533036" sldId="416"/>
            <ac:spMk id="2" creationId="{C1BF7CD3-EFD4-1567-B840-290D15DD513D}"/>
          </ac:spMkLst>
        </pc:spChg>
        <pc:spChg chg="mod">
          <ac:chgData name="Audrey Long" userId="b5c82efd08194961" providerId="LiveId" clId="{DC1951F7-7453-4850-867D-DB4758C135DE}" dt="2025-05-08T17:18:31.606" v="4733" actId="20577"/>
          <ac:spMkLst>
            <pc:docMk/>
            <pc:sldMk cId="828533036" sldId="416"/>
            <ac:spMk id="3" creationId="{86F557FC-4701-86A2-751E-9B2F7853C7E4}"/>
          </ac:spMkLst>
        </pc:spChg>
        <pc:spChg chg="mod">
          <ac:chgData name="Audrey Long" userId="b5c82efd08194961" providerId="LiveId" clId="{DC1951F7-7453-4850-867D-DB4758C135DE}" dt="2025-04-23T21:59:26.872" v="657" actId="20577"/>
          <ac:spMkLst>
            <pc:docMk/>
            <pc:sldMk cId="828533036" sldId="416"/>
            <ac:spMk id="4" creationId="{8C04C377-D86D-B771-C3C0-88B8BA92D3F3}"/>
          </ac:spMkLst>
        </pc:spChg>
      </pc:sldChg>
      <pc:sldChg chg="addSp delSp modSp add mod ord">
        <pc:chgData name="Audrey Long" userId="b5c82efd08194961" providerId="LiveId" clId="{DC1951F7-7453-4850-867D-DB4758C135DE}" dt="2025-05-08T17:14:16.470" v="4650" actId="20577"/>
        <pc:sldMkLst>
          <pc:docMk/>
          <pc:sldMk cId="509978092" sldId="417"/>
        </pc:sldMkLst>
        <pc:spChg chg="mod">
          <ac:chgData name="Audrey Long" userId="b5c82efd08194961" providerId="LiveId" clId="{DC1951F7-7453-4850-867D-DB4758C135DE}" dt="2025-05-08T17:14:16.470" v="4650" actId="20577"/>
          <ac:spMkLst>
            <pc:docMk/>
            <pc:sldMk cId="509978092" sldId="417"/>
            <ac:spMk id="4" creationId="{EE657C24-4CF9-84C1-CDAC-9E8DDD687814}"/>
          </ac:spMkLst>
        </pc:spChg>
        <pc:graphicFrameChg chg="add mod">
          <ac:chgData name="Audrey Long" userId="b5c82efd08194961" providerId="LiveId" clId="{DC1951F7-7453-4850-867D-DB4758C135DE}" dt="2025-05-05T18:29:58.127" v="3484"/>
          <ac:graphicFrameMkLst>
            <pc:docMk/>
            <pc:sldMk cId="509978092" sldId="417"/>
            <ac:graphicFrameMk id="5" creationId="{0180DD2C-7F31-5AE5-F67F-08B9BE99C664}"/>
          </ac:graphicFrameMkLst>
        </pc:graphicFrameChg>
      </pc:sldChg>
      <pc:sldChg chg="modSp add del mod ord">
        <pc:chgData name="Audrey Long" userId="b5c82efd08194961" providerId="LiveId" clId="{DC1951F7-7453-4850-867D-DB4758C135DE}" dt="2025-05-05T15:53:56.125" v="2446" actId="2696"/>
        <pc:sldMkLst>
          <pc:docMk/>
          <pc:sldMk cId="734689303" sldId="417"/>
        </pc:sldMkLst>
      </pc:sldChg>
      <pc:sldChg chg="add del ord">
        <pc:chgData name="Audrey Long" userId="b5c82efd08194961" providerId="LiveId" clId="{DC1951F7-7453-4850-867D-DB4758C135DE}" dt="2025-04-23T22:21:22.434" v="1230" actId="2890"/>
        <pc:sldMkLst>
          <pc:docMk/>
          <pc:sldMk cId="3543112905" sldId="417"/>
        </pc:sldMkLst>
      </pc:sldChg>
      <pc:sldChg chg="modSp add del mod ord">
        <pc:chgData name="Audrey Long" userId="b5c82efd08194961" providerId="LiveId" clId="{DC1951F7-7453-4850-867D-DB4758C135DE}" dt="2025-05-05T15:53:50.871" v="2445" actId="2890"/>
        <pc:sldMkLst>
          <pc:docMk/>
          <pc:sldMk cId="697266463" sldId="418"/>
        </pc:sldMkLst>
      </pc:sldChg>
      <pc:sldChg chg="new del">
        <pc:chgData name="Audrey Long" userId="b5c82efd08194961" providerId="LiveId" clId="{DC1951F7-7453-4850-867D-DB4758C135DE}" dt="2025-05-05T18:30:42.940" v="3486" actId="2696"/>
        <pc:sldMkLst>
          <pc:docMk/>
          <pc:sldMk cId="871430994" sldId="418"/>
        </pc:sldMkLst>
      </pc:sldChg>
      <pc:sldChg chg="new del">
        <pc:chgData name="Audrey Long" userId="b5c82efd08194961" providerId="LiveId" clId="{DC1951F7-7453-4850-867D-DB4758C135DE}" dt="2025-05-01T22:57:59.166" v="2351" actId="2696"/>
        <pc:sldMkLst>
          <pc:docMk/>
          <pc:sldMk cId="1375899168" sldId="418"/>
        </pc:sldMkLst>
      </pc:sldChg>
      <pc:sldChg chg="addSp delSp modSp add del mod ord">
        <pc:chgData name="Audrey Long" userId="b5c82efd08194961" providerId="LiveId" clId="{DC1951F7-7453-4850-867D-DB4758C135DE}" dt="2025-05-08T16:42:23.196" v="4210" actId="47"/>
        <pc:sldMkLst>
          <pc:docMk/>
          <pc:sldMk cId="3145452269" sldId="418"/>
        </pc:sldMkLst>
      </pc:sldChg>
      <pc:sldChg chg="modSp add mod">
        <pc:chgData name="Audrey Long" userId="b5c82efd08194961" providerId="LiveId" clId="{DC1951F7-7453-4850-867D-DB4758C135DE}" dt="2025-05-15T16:10:11.074" v="10394" actId="20577"/>
        <pc:sldMkLst>
          <pc:docMk/>
          <pc:sldMk cId="2730717853" sldId="419"/>
        </pc:sldMkLst>
        <pc:spChg chg="mod">
          <ac:chgData name="Audrey Long" userId="b5c82efd08194961" providerId="LiveId" clId="{DC1951F7-7453-4850-867D-DB4758C135DE}" dt="2025-05-15T16:10:11.074" v="10394" actId="20577"/>
          <ac:spMkLst>
            <pc:docMk/>
            <pc:sldMk cId="2730717853" sldId="419"/>
            <ac:spMk id="2" creationId="{6F8C1331-2AC0-4C40-5639-677D5E3DD39B}"/>
          </ac:spMkLst>
        </pc:spChg>
        <pc:spChg chg="mod">
          <ac:chgData name="Audrey Long" userId="b5c82efd08194961" providerId="LiveId" clId="{DC1951F7-7453-4850-867D-DB4758C135DE}" dt="2025-05-15T16:10:03.231" v="10393" actId="20577"/>
          <ac:spMkLst>
            <pc:docMk/>
            <pc:sldMk cId="2730717853" sldId="419"/>
            <ac:spMk id="3" creationId="{52193473-B221-98E9-915F-8EF50C0D114F}"/>
          </ac:spMkLst>
        </pc:spChg>
        <pc:spChg chg="mod">
          <ac:chgData name="Audrey Long" userId="b5c82efd08194961" providerId="LiveId" clId="{DC1951F7-7453-4850-867D-DB4758C135DE}" dt="2025-05-08T17:22:55.683" v="4986" actId="14100"/>
          <ac:spMkLst>
            <pc:docMk/>
            <pc:sldMk cId="2730717853" sldId="419"/>
            <ac:spMk id="4" creationId="{18CF0F97-F334-43BD-7AED-D7ADF9046ED8}"/>
          </ac:spMkLst>
        </pc:spChg>
      </pc:sldChg>
      <pc:sldChg chg="modSp add mod ord">
        <pc:chgData name="Audrey Long" userId="b5c82efd08194961" providerId="LiveId" clId="{DC1951F7-7453-4850-867D-DB4758C135DE}" dt="2025-05-15T16:11:05.867" v="10395" actId="948"/>
        <pc:sldMkLst>
          <pc:docMk/>
          <pc:sldMk cId="4162551012" sldId="420"/>
        </pc:sldMkLst>
        <pc:spChg chg="mod">
          <ac:chgData name="Audrey Long" userId="b5c82efd08194961" providerId="LiveId" clId="{DC1951F7-7453-4850-867D-DB4758C135DE}" dt="2025-05-08T17:16:19.731" v="4675" actId="14100"/>
          <ac:spMkLst>
            <pc:docMk/>
            <pc:sldMk cId="4162551012" sldId="420"/>
            <ac:spMk id="2" creationId="{0629F644-ED89-7892-0FFF-27D322B22F9C}"/>
          </ac:spMkLst>
        </pc:spChg>
        <pc:spChg chg="mod">
          <ac:chgData name="Audrey Long" userId="b5c82efd08194961" providerId="LiveId" clId="{DC1951F7-7453-4850-867D-DB4758C135DE}" dt="2025-05-15T16:11:05.867" v="10395" actId="948"/>
          <ac:spMkLst>
            <pc:docMk/>
            <pc:sldMk cId="4162551012" sldId="420"/>
            <ac:spMk id="3" creationId="{C18D8B37-87BC-3A89-290C-D7C5703D5CB4}"/>
          </ac:spMkLst>
        </pc:spChg>
        <pc:spChg chg="mod">
          <ac:chgData name="Audrey Long" userId="b5c82efd08194961" providerId="LiveId" clId="{DC1951F7-7453-4850-867D-DB4758C135DE}" dt="2025-05-08T17:15:53.334" v="4669" actId="14100"/>
          <ac:spMkLst>
            <pc:docMk/>
            <pc:sldMk cId="4162551012" sldId="420"/>
            <ac:spMk id="4" creationId="{853020BD-C206-0186-DA40-9241B13B31A5}"/>
          </ac:spMkLst>
        </pc:spChg>
      </pc:sldChg>
      <pc:sldChg chg="addSp modSp add del mod ord">
        <pc:chgData name="Audrey Long" userId="b5c82efd08194961" providerId="LiveId" clId="{DC1951F7-7453-4850-867D-DB4758C135DE}" dt="2025-05-08T17:08:46.268" v="4283" actId="2696"/>
        <pc:sldMkLst>
          <pc:docMk/>
          <pc:sldMk cId="1197428874" sldId="421"/>
        </pc:sldMkLst>
      </pc:sldChg>
      <pc:sldChg chg="modSp add del mod">
        <pc:chgData name="Audrey Long" userId="b5c82efd08194961" providerId="LiveId" clId="{DC1951F7-7453-4850-867D-DB4758C135DE}" dt="2025-05-15T16:11:42.815" v="10396" actId="2696"/>
        <pc:sldMkLst>
          <pc:docMk/>
          <pc:sldMk cId="0" sldId="422"/>
        </pc:sldMkLst>
        <pc:spChg chg="mod">
          <ac:chgData name="Audrey Long" userId="b5c82efd08194961" providerId="LiveId" clId="{DC1951F7-7453-4850-867D-DB4758C135DE}" dt="2025-05-08T17:01:33.496" v="4233" actId="14100"/>
          <ac:spMkLst>
            <pc:docMk/>
            <pc:sldMk cId="0" sldId="422"/>
            <ac:spMk id="2" creationId="{00000000-0000-0000-0000-000000000000}"/>
          </ac:spMkLst>
        </pc:spChg>
        <pc:spChg chg="mod">
          <ac:chgData name="Audrey Long" userId="b5c82efd08194961" providerId="LiveId" clId="{DC1951F7-7453-4850-867D-DB4758C135DE}" dt="2025-05-08T17:09:19.600" v="4312" actId="20577"/>
          <ac:spMkLst>
            <pc:docMk/>
            <pc:sldMk cId="0" sldId="422"/>
            <ac:spMk id="4" creationId="{00000000-0000-0000-0000-000000000000}"/>
          </ac:spMkLst>
        </pc:spChg>
        <pc:spChg chg="mod">
          <ac:chgData name="Audrey Long" userId="b5c82efd08194961" providerId="LiveId" clId="{DC1951F7-7453-4850-867D-DB4758C135DE}" dt="2025-05-08T17:00:54.584" v="4230" actId="1076"/>
          <ac:spMkLst>
            <pc:docMk/>
            <pc:sldMk cId="0" sldId="422"/>
            <ac:spMk id="5" creationId="{00000000-0000-0000-0000-000000000000}"/>
          </ac:spMkLst>
        </pc:spChg>
        <pc:graphicFrameChg chg="mod modGraphic">
          <ac:chgData name="Audrey Long" userId="b5c82efd08194961" providerId="LiveId" clId="{DC1951F7-7453-4850-867D-DB4758C135DE}" dt="2025-05-08T17:01:39.766" v="4234" actId="14100"/>
          <ac:graphicFrameMkLst>
            <pc:docMk/>
            <pc:sldMk cId="0" sldId="422"/>
            <ac:graphicFrameMk id="3" creationId="{00000000-0000-0000-0000-000000000000}"/>
          </ac:graphicFrameMkLst>
        </pc:graphicFrameChg>
      </pc:sldChg>
      <pc:sldChg chg="modSp add del mod">
        <pc:chgData name="Audrey Long" userId="b5c82efd08194961" providerId="LiveId" clId="{DC1951F7-7453-4850-867D-DB4758C135DE}" dt="2025-05-15T16:11:45.022" v="10397" actId="2696"/>
        <pc:sldMkLst>
          <pc:docMk/>
          <pc:sldMk cId="0" sldId="423"/>
        </pc:sldMkLst>
        <pc:spChg chg="mod">
          <ac:chgData name="Audrey Long" userId="b5c82efd08194961" providerId="LiveId" clId="{DC1951F7-7453-4850-867D-DB4758C135DE}" dt="2025-05-08T17:08:37.542" v="4282" actId="20577"/>
          <ac:spMkLst>
            <pc:docMk/>
            <pc:sldMk cId="0" sldId="423"/>
            <ac:spMk id="2" creationId="{00000000-0000-0000-0000-000000000000}"/>
          </ac:spMkLst>
        </pc:spChg>
        <pc:spChg chg="mod">
          <ac:chgData name="Audrey Long" userId="b5c82efd08194961" providerId="LiveId" clId="{DC1951F7-7453-4850-867D-DB4758C135DE}" dt="2025-05-08T17:02:07.002" v="4236" actId="1076"/>
          <ac:spMkLst>
            <pc:docMk/>
            <pc:sldMk cId="0" sldId="423"/>
            <ac:spMk id="3" creationId="{00000000-0000-0000-0000-000000000000}"/>
          </ac:spMkLst>
        </pc:spChg>
      </pc:sldChg>
      <pc:sldChg chg="delSp modSp add mod ord">
        <pc:chgData name="Audrey Long" userId="b5c82efd08194961" providerId="LiveId" clId="{DC1951F7-7453-4850-867D-DB4758C135DE}" dt="2025-05-08T19:20:20.632" v="10143" actId="20577"/>
        <pc:sldMkLst>
          <pc:docMk/>
          <pc:sldMk cId="4139350614" sldId="424"/>
        </pc:sldMkLst>
        <pc:spChg chg="mod">
          <ac:chgData name="Audrey Long" userId="b5c82efd08194961" providerId="LiveId" clId="{DC1951F7-7453-4850-867D-DB4758C135DE}" dt="2025-05-08T19:20:20.632" v="10143" actId="20577"/>
          <ac:spMkLst>
            <pc:docMk/>
            <pc:sldMk cId="4139350614" sldId="424"/>
            <ac:spMk id="4" creationId="{5A6EA815-E361-FF86-8D3E-1C5E26229D03}"/>
          </ac:spMkLst>
        </pc:spChg>
      </pc:sldChg>
      <pc:sldChg chg="delSp modSp add mod ord">
        <pc:chgData name="Audrey Long" userId="b5c82efd08194961" providerId="LiveId" clId="{DC1951F7-7453-4850-867D-DB4758C135DE}" dt="2025-05-08T19:26:50.971" v="10344" actId="114"/>
        <pc:sldMkLst>
          <pc:docMk/>
          <pc:sldMk cId="214000514" sldId="425"/>
        </pc:sldMkLst>
        <pc:spChg chg="mod">
          <ac:chgData name="Audrey Long" userId="b5c82efd08194961" providerId="LiveId" clId="{DC1951F7-7453-4850-867D-DB4758C135DE}" dt="2025-05-08T19:26:50.971" v="10344" actId="114"/>
          <ac:spMkLst>
            <pc:docMk/>
            <pc:sldMk cId="214000514" sldId="425"/>
            <ac:spMk id="4" creationId="{08EDEDC3-E8AC-9E19-1493-3B8826186830}"/>
          </ac:spMkLst>
        </pc:spChg>
      </pc:sldChg>
      <pc:sldChg chg="modSp add mod ord">
        <pc:chgData name="Audrey Long" userId="b5c82efd08194961" providerId="LiveId" clId="{DC1951F7-7453-4850-867D-DB4758C135DE}" dt="2025-05-08T17:27:22.579" v="5133" actId="20577"/>
        <pc:sldMkLst>
          <pc:docMk/>
          <pc:sldMk cId="1036088800" sldId="426"/>
        </pc:sldMkLst>
        <pc:spChg chg="mod">
          <ac:chgData name="Audrey Long" userId="b5c82efd08194961" providerId="LiveId" clId="{DC1951F7-7453-4850-867D-DB4758C135DE}" dt="2025-05-08T17:27:22.579" v="5133" actId="20577"/>
          <ac:spMkLst>
            <pc:docMk/>
            <pc:sldMk cId="1036088800" sldId="426"/>
            <ac:spMk id="4" creationId="{59AC7F6F-4573-6994-F7D8-E53B7D6B7A34}"/>
          </ac:spMkLst>
        </pc:spChg>
      </pc:sldChg>
      <pc:sldChg chg="addSp delSp modSp add mod ord">
        <pc:chgData name="Audrey Long" userId="b5c82efd08194961" providerId="LiveId" clId="{DC1951F7-7453-4850-867D-DB4758C135DE}" dt="2025-05-08T17:45:04.122" v="5578" actId="27636"/>
        <pc:sldMkLst>
          <pc:docMk/>
          <pc:sldMk cId="1496595428" sldId="427"/>
        </pc:sldMkLst>
        <pc:spChg chg="add del mod">
          <ac:chgData name="Audrey Long" userId="b5c82efd08194961" providerId="LiveId" clId="{DC1951F7-7453-4850-867D-DB4758C135DE}" dt="2025-05-08T17:42:44.945" v="5423" actId="20577"/>
          <ac:spMkLst>
            <pc:docMk/>
            <pc:sldMk cId="1496595428" sldId="427"/>
            <ac:spMk id="2" creationId="{8D9A1480-2200-C347-D101-678DF5A84B46}"/>
          </ac:spMkLst>
        </pc:spChg>
        <pc:spChg chg="mod">
          <ac:chgData name="Audrey Long" userId="b5c82efd08194961" providerId="LiveId" clId="{DC1951F7-7453-4850-867D-DB4758C135DE}" dt="2025-05-08T17:45:04.122" v="5578" actId="27636"/>
          <ac:spMkLst>
            <pc:docMk/>
            <pc:sldMk cId="1496595428" sldId="427"/>
            <ac:spMk id="3" creationId="{B45798D0-DF06-061C-6DF8-57F013176107}"/>
          </ac:spMkLst>
        </pc:spChg>
      </pc:sldChg>
      <pc:sldChg chg="modSp add mod ord">
        <pc:chgData name="Audrey Long" userId="b5c82efd08194961" providerId="LiveId" clId="{DC1951F7-7453-4850-867D-DB4758C135DE}" dt="2025-05-15T16:12:03.756" v="10403" actId="20577"/>
        <pc:sldMkLst>
          <pc:docMk/>
          <pc:sldMk cId="566680369" sldId="428"/>
        </pc:sldMkLst>
        <pc:spChg chg="mod">
          <ac:chgData name="Audrey Long" userId="b5c82efd08194961" providerId="LiveId" clId="{DC1951F7-7453-4850-867D-DB4758C135DE}" dt="2025-05-15T16:12:03.756" v="10403" actId="20577"/>
          <ac:spMkLst>
            <pc:docMk/>
            <pc:sldMk cId="566680369" sldId="428"/>
            <ac:spMk id="4" creationId="{916183B9-8823-BA51-9C0C-9F83AFE5A438}"/>
          </ac:spMkLst>
        </pc:spChg>
      </pc:sldChg>
      <pc:sldChg chg="delSp modSp add mod ord">
        <pc:chgData name="Audrey Long" userId="b5c82efd08194961" providerId="LiveId" clId="{DC1951F7-7453-4850-867D-DB4758C135DE}" dt="2025-05-08T19:20:27.334" v="10147"/>
        <pc:sldMkLst>
          <pc:docMk/>
          <pc:sldMk cId="1034284345" sldId="429"/>
        </pc:sldMkLst>
        <pc:spChg chg="mod">
          <ac:chgData name="Audrey Long" userId="b5c82efd08194961" providerId="LiveId" clId="{DC1951F7-7453-4850-867D-DB4758C135DE}" dt="2025-05-08T18:07:16.400" v="6558" actId="20577"/>
          <ac:spMkLst>
            <pc:docMk/>
            <pc:sldMk cId="1034284345" sldId="429"/>
            <ac:spMk id="3" creationId="{4E06DFD5-CF50-B9C2-7444-DE08A58E582B}"/>
          </ac:spMkLst>
        </pc:spChg>
      </pc:sldChg>
      <pc:sldChg chg="delSp modSp add mod ord">
        <pc:chgData name="Audrey Long" userId="b5c82efd08194961" providerId="LiveId" clId="{DC1951F7-7453-4850-867D-DB4758C135DE}" dt="2025-05-15T16:12:38.994" v="10404" actId="20577"/>
        <pc:sldMkLst>
          <pc:docMk/>
          <pc:sldMk cId="2677296056" sldId="430"/>
        </pc:sldMkLst>
        <pc:spChg chg="mod">
          <ac:chgData name="Audrey Long" userId="b5c82efd08194961" providerId="LiveId" clId="{DC1951F7-7453-4850-867D-DB4758C135DE}" dt="2025-05-15T16:12:38.994" v="10404" actId="20577"/>
          <ac:spMkLst>
            <pc:docMk/>
            <pc:sldMk cId="2677296056" sldId="430"/>
            <ac:spMk id="3" creationId="{31790385-9945-D236-B27B-137C8C51A303}"/>
          </ac:spMkLst>
        </pc:spChg>
      </pc:sldChg>
      <pc:sldChg chg="modSp add mod ord">
        <pc:chgData name="Audrey Long" userId="b5c82efd08194961" providerId="LiveId" clId="{DC1951F7-7453-4850-867D-DB4758C135DE}" dt="2025-05-15T16:13:47.759" v="10444" actId="948"/>
        <pc:sldMkLst>
          <pc:docMk/>
          <pc:sldMk cId="268494765" sldId="431"/>
        </pc:sldMkLst>
        <pc:spChg chg="mod">
          <ac:chgData name="Audrey Long" userId="b5c82efd08194961" providerId="LiveId" clId="{DC1951F7-7453-4850-867D-DB4758C135DE}" dt="2025-05-15T16:13:47.759" v="10444" actId="948"/>
          <ac:spMkLst>
            <pc:docMk/>
            <pc:sldMk cId="268494765" sldId="431"/>
            <ac:spMk id="4" creationId="{33F76B74-5D4A-109E-D300-77A735DA7BCB}"/>
          </ac:spMkLst>
        </pc:spChg>
      </pc:sldChg>
      <pc:sldChg chg="modSp add mod ord">
        <pc:chgData name="Audrey Long" userId="b5c82efd08194961" providerId="LiveId" clId="{DC1951F7-7453-4850-867D-DB4758C135DE}" dt="2025-05-08T19:16:38.929" v="10017" actId="255"/>
        <pc:sldMkLst>
          <pc:docMk/>
          <pc:sldMk cId="4049953514" sldId="432"/>
        </pc:sldMkLst>
        <pc:spChg chg="mod">
          <ac:chgData name="Audrey Long" userId="b5c82efd08194961" providerId="LiveId" clId="{DC1951F7-7453-4850-867D-DB4758C135DE}" dt="2025-05-08T19:16:38.929" v="10017" actId="255"/>
          <ac:spMkLst>
            <pc:docMk/>
            <pc:sldMk cId="4049953514" sldId="432"/>
            <ac:spMk id="3" creationId="{390C6DAE-9FE8-85CA-4AD2-FAFE6FBA7453}"/>
          </ac:spMkLst>
        </pc:spChg>
      </pc:sldChg>
      <pc:sldChg chg="modSp add mod ord">
        <pc:chgData name="Audrey Long" userId="b5c82efd08194961" providerId="LiveId" clId="{DC1951F7-7453-4850-867D-DB4758C135DE}" dt="2025-05-08T19:22:41.370" v="10176" actId="114"/>
        <pc:sldMkLst>
          <pc:docMk/>
          <pc:sldMk cId="91695706" sldId="433"/>
        </pc:sldMkLst>
        <pc:spChg chg="mod">
          <ac:chgData name="Audrey Long" userId="b5c82efd08194961" providerId="LiveId" clId="{DC1951F7-7453-4850-867D-DB4758C135DE}" dt="2025-05-08T19:22:41.370" v="10176" actId="114"/>
          <ac:spMkLst>
            <pc:docMk/>
            <pc:sldMk cId="91695706" sldId="433"/>
            <ac:spMk id="3" creationId="{86C64531-029F-0AA6-C580-71F300880B3A}"/>
          </ac:spMkLst>
        </pc:spChg>
      </pc:sldChg>
      <pc:sldChg chg="add">
        <pc:chgData name="Audrey Long" userId="b5c82efd08194961" providerId="LiveId" clId="{DC1951F7-7453-4850-867D-DB4758C135DE}" dt="2025-05-08T19:20:02.379" v="10082" actId="2890"/>
        <pc:sldMkLst>
          <pc:docMk/>
          <pc:sldMk cId="2016459006" sldId="434"/>
        </pc:sldMkLst>
      </pc:sldChg>
      <pc:sldMasterChg chg="delSldLayout">
        <pc:chgData name="Audrey Long" userId="b5c82efd08194961" providerId="LiveId" clId="{DC1951F7-7453-4850-867D-DB4758C135DE}" dt="2025-05-08T16:58:56.423" v="4216" actId="2696"/>
        <pc:sldMasterMkLst>
          <pc:docMk/>
          <pc:sldMasterMk cId="3515892240" sldId="2147483658"/>
        </pc:sldMasterMkLst>
        <pc:sldLayoutChg chg="del">
          <pc:chgData name="Audrey Long" userId="b5c82efd08194961" providerId="LiveId" clId="{DC1951F7-7453-4850-867D-DB4758C135DE}" dt="2025-05-08T16:58:56.423" v="4216" actId="2696"/>
          <pc:sldLayoutMkLst>
            <pc:docMk/>
            <pc:sldMasterMk cId="3515892240" sldId="2147483658"/>
            <pc:sldLayoutMk cId="2316178401" sldId="2147483712"/>
          </pc:sldLayoutMkLst>
        </pc:sldLayoutChg>
      </pc:sldMasterChg>
      <pc:sldMasterChg chg="del delSldLayout">
        <pc:chgData name="Audrey Long" userId="b5c82efd08194961" providerId="LiveId" clId="{DC1951F7-7453-4850-867D-DB4758C135DE}" dt="2025-05-15T16:11:45.022" v="10397" actId="2696"/>
        <pc:sldMasterMkLst>
          <pc:docMk/>
          <pc:sldMasterMk cId="953793270" sldId="2147483713"/>
        </pc:sldMasterMkLst>
        <pc:sldLayoutChg chg="del">
          <pc:chgData name="Audrey Long" userId="b5c82efd08194961" providerId="LiveId" clId="{DC1951F7-7453-4850-867D-DB4758C135DE}" dt="2025-05-15T16:11:45.022" v="10397" actId="2696"/>
          <pc:sldLayoutMkLst>
            <pc:docMk/>
            <pc:sldMasterMk cId="953793270" sldId="2147483713"/>
            <pc:sldLayoutMk cId="1033798104" sldId="2147483714"/>
          </pc:sldLayoutMkLst>
        </pc:sldLayoutChg>
        <pc:sldLayoutChg chg="del">
          <pc:chgData name="Audrey Long" userId="b5c82efd08194961" providerId="LiveId" clId="{DC1951F7-7453-4850-867D-DB4758C135DE}" dt="2025-05-15T16:11:45.022" v="10397" actId="2696"/>
          <pc:sldLayoutMkLst>
            <pc:docMk/>
            <pc:sldMasterMk cId="953793270" sldId="2147483713"/>
            <pc:sldLayoutMk cId="3729823034" sldId="2147483715"/>
          </pc:sldLayoutMkLst>
        </pc:sldLayoutChg>
        <pc:sldLayoutChg chg="del">
          <pc:chgData name="Audrey Long" userId="b5c82efd08194961" providerId="LiveId" clId="{DC1951F7-7453-4850-867D-DB4758C135DE}" dt="2025-05-15T16:11:45.022" v="10397" actId="2696"/>
          <pc:sldLayoutMkLst>
            <pc:docMk/>
            <pc:sldMasterMk cId="953793270" sldId="2147483713"/>
            <pc:sldLayoutMk cId="1314761920" sldId="2147483716"/>
          </pc:sldLayoutMkLst>
        </pc:sldLayoutChg>
        <pc:sldLayoutChg chg="del">
          <pc:chgData name="Audrey Long" userId="b5c82efd08194961" providerId="LiveId" clId="{DC1951F7-7453-4850-867D-DB4758C135DE}" dt="2025-05-15T16:11:45.022" v="10397" actId="2696"/>
          <pc:sldLayoutMkLst>
            <pc:docMk/>
            <pc:sldMasterMk cId="953793270" sldId="2147483713"/>
            <pc:sldLayoutMk cId="2280869899" sldId="2147483717"/>
          </pc:sldLayoutMkLst>
        </pc:sldLayoutChg>
        <pc:sldLayoutChg chg="del">
          <pc:chgData name="Audrey Long" userId="b5c82efd08194961" providerId="LiveId" clId="{DC1951F7-7453-4850-867D-DB4758C135DE}" dt="2025-05-15T16:11:45.022" v="10397" actId="2696"/>
          <pc:sldLayoutMkLst>
            <pc:docMk/>
            <pc:sldMasterMk cId="953793270" sldId="2147483713"/>
            <pc:sldLayoutMk cId="4204103307" sldId="214748371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5/15/2025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5/15/2025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3727777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501160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1C77E-C334-4458-3D19-708D80346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D8FE61-DB3D-84DF-FF21-6ED14FB39B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ABBD97-7407-5408-5A8B-72009D5B7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95C533-F224-71EC-B7DD-BA5BC61BBD7D}"/>
              </a:ext>
            </a:extLst>
          </p:cNvPr>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539096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9D0DE-87D7-F360-8AF3-A030AC162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C923FD-2746-534A-C325-EC5A43EEFB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07BCE-D439-A54E-C609-FD9DAFECC7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5E9B41-B98E-1520-8C13-E11EC41259E0}"/>
              </a:ext>
            </a:extLst>
          </p:cNvPr>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2888616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05213-B895-8E4F-75C6-33B3367E93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2C2052-F352-B2FC-810A-F7D6ABBA4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0E10AF-9636-CEC4-34F2-BC2070F3D8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0231D2-25AB-FB98-258B-5536C07D3D71}"/>
              </a:ext>
            </a:extLst>
          </p:cNvPr>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2423237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634596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BDD21-7D89-75BE-80C4-D8623C336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1B660D-6C90-529D-524C-EC3305BE9C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664AA0-2D64-8095-F0B9-1E1CD0DDE0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7AA366-AD43-CF45-0CA5-FD413B3AF485}"/>
              </a:ext>
            </a:extLst>
          </p:cNvPr>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508218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8F18B-10BE-6BB7-F12E-EFB2FE227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4434B-F4F0-4278-C87D-72D1607DAD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B63704-FFA2-DB74-35B9-20B8471154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DACC6A-6B09-FEC1-34AD-792C78564E7C}"/>
              </a:ext>
            </a:extLst>
          </p:cNvPr>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36066105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C331-A625-F82C-FED5-385303E5B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BC3F59-A517-DABA-5C1C-D9AE9C2C20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4B80C5-C01C-C0DC-B41F-AA0208F6C2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17A614-3F37-9175-C773-C9D55DFD4561}"/>
              </a:ext>
            </a:extLst>
          </p:cNvPr>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15597038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C3551-4785-5406-CE69-A871E381B8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28C9F1-0F0A-B69C-5D01-2D78047780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A9F68A-95EA-C61D-CC90-2F372F294D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EE7196-C2C4-1D6C-BDD8-08DA55B5C175}"/>
              </a:ext>
            </a:extLst>
          </p:cNvPr>
          <p:cNvSpPr>
            <a:spLocks noGrp="1"/>
          </p:cNvSpPr>
          <p:nvPr>
            <p:ph type="sldNum" sz="quarter" idx="5"/>
          </p:nvPr>
        </p:nvSpPr>
        <p:spPr/>
        <p:txBody>
          <a:bodyPr/>
          <a:lstStyle/>
          <a:p>
            <a:fld id="{A89C7E07-3C67-C64C-8DA0-0404F6303970}" type="slidenum">
              <a:rPr lang="en-US" smtClean="0"/>
              <a:t>21</a:t>
            </a:fld>
            <a:endParaRPr lang="en-US" dirty="0"/>
          </a:p>
        </p:txBody>
      </p:sp>
    </p:spTree>
    <p:extLst>
      <p:ext uri="{BB962C8B-B14F-4D97-AF65-F5344CB8AC3E}">
        <p14:creationId xmlns:p14="http://schemas.microsoft.com/office/powerpoint/2010/main" val="821506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A1EC2-BF33-223C-29C5-0AD6A8C39A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E8F9D-9062-CDBB-5C5F-75B07F09CE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C4C17D-0433-8F7C-746F-CE5AA030D0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191069-9F9C-0265-A3A4-2FD6C537427D}"/>
              </a:ext>
            </a:extLst>
          </p:cNvPr>
          <p:cNvSpPr>
            <a:spLocks noGrp="1"/>
          </p:cNvSpPr>
          <p:nvPr>
            <p:ph type="sldNum" sz="quarter" idx="5"/>
          </p:nvPr>
        </p:nvSpPr>
        <p:spPr/>
        <p:txBody>
          <a:bodyPr/>
          <a:lstStyle/>
          <a:p>
            <a:fld id="{A89C7E07-3C67-C64C-8DA0-0404F6303970}" type="slidenum">
              <a:rPr lang="en-US" smtClean="0"/>
              <a:t>22</a:t>
            </a:fld>
            <a:endParaRPr lang="en-US" dirty="0"/>
          </a:p>
        </p:txBody>
      </p:sp>
    </p:spTree>
    <p:extLst>
      <p:ext uri="{BB962C8B-B14F-4D97-AF65-F5344CB8AC3E}">
        <p14:creationId xmlns:p14="http://schemas.microsoft.com/office/powerpoint/2010/main" val="3919469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5FF6F-8231-6771-0BC8-A9BF28CA4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55D36-AED1-2263-10D9-039D49B066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A34C1E-F855-404B-D17E-56D5EB7C71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02C039-F2F8-19A4-D489-A64FF582377E}"/>
              </a:ext>
            </a:extLst>
          </p:cNvPr>
          <p:cNvSpPr>
            <a:spLocks noGrp="1"/>
          </p:cNvSpPr>
          <p:nvPr>
            <p:ph type="sldNum" sz="quarter" idx="5"/>
          </p:nvPr>
        </p:nvSpPr>
        <p:spPr/>
        <p:txBody>
          <a:bodyPr/>
          <a:lstStyle/>
          <a:p>
            <a:fld id="{A89C7E07-3C67-C64C-8DA0-0404F6303970}" type="slidenum">
              <a:rPr lang="en-US" smtClean="0"/>
              <a:t>23</a:t>
            </a:fld>
            <a:endParaRPr lang="en-US" dirty="0"/>
          </a:p>
        </p:txBody>
      </p:sp>
    </p:spTree>
    <p:extLst>
      <p:ext uri="{BB962C8B-B14F-4D97-AF65-F5344CB8AC3E}">
        <p14:creationId xmlns:p14="http://schemas.microsoft.com/office/powerpoint/2010/main" val="26602884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CEC15-2A17-8ACD-662F-B23E5967D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4B141-016A-E91E-D67C-00CAEE347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E2C947-7C4E-D87E-AA0F-00727CA004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2CD6F8-56A4-7A56-C58A-7DE4F86E0936}"/>
              </a:ext>
            </a:extLst>
          </p:cNvPr>
          <p:cNvSpPr>
            <a:spLocks noGrp="1"/>
          </p:cNvSpPr>
          <p:nvPr>
            <p:ph type="sldNum" sz="quarter" idx="5"/>
          </p:nvPr>
        </p:nvSpPr>
        <p:spPr/>
        <p:txBody>
          <a:bodyPr/>
          <a:lstStyle/>
          <a:p>
            <a:fld id="{A89C7E07-3C67-C64C-8DA0-0404F6303970}" type="slidenum">
              <a:rPr lang="en-US" smtClean="0"/>
              <a:t>24</a:t>
            </a:fld>
            <a:endParaRPr lang="en-US" dirty="0"/>
          </a:p>
        </p:txBody>
      </p:sp>
    </p:spTree>
    <p:extLst>
      <p:ext uri="{BB962C8B-B14F-4D97-AF65-F5344CB8AC3E}">
        <p14:creationId xmlns:p14="http://schemas.microsoft.com/office/powerpoint/2010/main" val="38112520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2D0E2-680F-1FE1-8B35-EE26E085C1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12C3C-709E-4442-3435-445AAE199B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AA724D-37B7-20C0-50C2-A0DD03DE3F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630632-5FB9-10C5-76DE-F43D2BFC26B8}"/>
              </a:ext>
            </a:extLst>
          </p:cNvPr>
          <p:cNvSpPr>
            <a:spLocks noGrp="1"/>
          </p:cNvSpPr>
          <p:nvPr>
            <p:ph type="sldNum" sz="quarter" idx="5"/>
          </p:nvPr>
        </p:nvSpPr>
        <p:spPr/>
        <p:txBody>
          <a:bodyPr/>
          <a:lstStyle/>
          <a:p>
            <a:fld id="{A89C7E07-3C67-C64C-8DA0-0404F6303970}" type="slidenum">
              <a:rPr lang="en-US" smtClean="0"/>
              <a:t>25</a:t>
            </a:fld>
            <a:endParaRPr lang="en-US" dirty="0"/>
          </a:p>
        </p:txBody>
      </p:sp>
    </p:spTree>
    <p:extLst>
      <p:ext uri="{BB962C8B-B14F-4D97-AF65-F5344CB8AC3E}">
        <p14:creationId xmlns:p14="http://schemas.microsoft.com/office/powerpoint/2010/main" val="38849766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7AE14-9316-3C92-5FC4-CCEF2C8A1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15491-B73F-639C-3F9C-33577BB91F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CFBC9B-1279-01CB-32E9-0521FE93E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BB3B79-7EE0-F7E4-4A8F-79ED339CC54B}"/>
              </a:ext>
            </a:extLst>
          </p:cNvPr>
          <p:cNvSpPr>
            <a:spLocks noGrp="1"/>
          </p:cNvSpPr>
          <p:nvPr>
            <p:ph type="sldNum" sz="quarter" idx="5"/>
          </p:nvPr>
        </p:nvSpPr>
        <p:spPr/>
        <p:txBody>
          <a:bodyPr/>
          <a:lstStyle/>
          <a:p>
            <a:fld id="{A89C7E07-3C67-C64C-8DA0-0404F6303970}" type="slidenum">
              <a:rPr lang="en-US" smtClean="0"/>
              <a:t>26</a:t>
            </a:fld>
            <a:endParaRPr lang="en-US" dirty="0"/>
          </a:p>
        </p:txBody>
      </p:sp>
    </p:spTree>
    <p:extLst>
      <p:ext uri="{BB962C8B-B14F-4D97-AF65-F5344CB8AC3E}">
        <p14:creationId xmlns:p14="http://schemas.microsoft.com/office/powerpoint/2010/main" val="29076300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28</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386F2-4C94-F67D-7146-F679E3CC5D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7D0DA-3D2C-62C1-BAAE-DAB4BA8288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153099-40EB-A545-EA2F-0A00FA11A2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4B710E-DCCE-3CED-B8D9-F7B9E9F8E1D8}"/>
              </a:ext>
            </a:extLst>
          </p:cNvPr>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616357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764F1-6590-279E-69E0-21616E3D8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48939-FE57-108A-6B45-A205355DD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D77AB-808D-EFB2-D13F-5B8619F16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34FE45-4CF3-8673-E259-CD59BF701C37}"/>
              </a:ext>
            </a:extLst>
          </p:cNvPr>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1608990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69810-F10D-BA57-3CE3-7D1D4BEFE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2B4C26-1AEF-BED2-BE6D-84550F19A9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1CC522-2269-6965-9348-78BBD20163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90BBD6-6D54-741D-27E2-80A09FCC311B}"/>
              </a:ext>
            </a:extLst>
          </p:cNvPr>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752150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7FC67-B6F7-CB9F-EB84-F001CC6360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06DB34-C323-3B7B-AC87-52F3E4589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4E21C-93D2-8374-7C60-E038691B9D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F20628-F9E2-7A33-B895-99497E2C3919}"/>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761106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653D-39C8-5FBE-FBCC-956FB037E8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955C2-AB5D-C6EA-D4A0-280740192E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A20F13-C494-F9F5-870F-F91501DE5E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E8A6A2-D375-9D8D-ED6F-83A7D55ADCEB}"/>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1532917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nebraskalegislature.gov/laws/statutes.php?statute=42-928" TargetMode="External"/><Relationship Id="rId2" Type="http://schemas.openxmlformats.org/officeDocument/2006/relationships/notesSlide" Target="../notesSlides/notesSlide15.xml"/><Relationship Id="rId1" Type="http://schemas.openxmlformats.org/officeDocument/2006/relationships/slideLayout" Target="../slideLayouts/slideLayout11.xml"/><Relationship Id="rId4" Type="http://schemas.openxmlformats.org/officeDocument/2006/relationships/hyperlink" Target="https://nebraskalegislature.gov/laws/statutes.php?statute=42-929" TargetMode="Externa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1.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mailto:aelliottlaw@gmail.com" TargetMode="External"/><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dirty="0"/>
              <a:t>Advanced juvenile defense practice </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44D7321-B8D9-263C-8721-ECDAF02FFD31}"/>
              </a:ext>
            </a:extLst>
          </p:cNvPr>
          <p:cNvSpPr>
            <a:spLocks noGrp="1"/>
          </p:cNvSpPr>
          <p:nvPr>
            <p:ph type="ctrTitle"/>
          </p:nvPr>
        </p:nvSpPr>
        <p:spPr/>
        <p:txBody>
          <a:bodyPr/>
          <a:lstStyle/>
          <a:p>
            <a:r>
              <a:rPr lang="en-US" dirty="0"/>
              <a:t>Competency evaluations</a:t>
            </a:r>
          </a:p>
        </p:txBody>
      </p:sp>
    </p:spTree>
    <p:extLst>
      <p:ext uri="{BB962C8B-B14F-4D97-AF65-F5344CB8AC3E}">
        <p14:creationId xmlns:p14="http://schemas.microsoft.com/office/powerpoint/2010/main" val="2039059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29B5-1B58-809F-FEA7-B82105E94664}"/>
              </a:ext>
            </a:extLst>
          </p:cNvPr>
          <p:cNvSpPr>
            <a:spLocks noGrp="1"/>
          </p:cNvSpPr>
          <p:nvPr>
            <p:ph type="title"/>
          </p:nvPr>
        </p:nvSpPr>
        <p:spPr>
          <a:xfrm>
            <a:off x="8903367" y="5571241"/>
            <a:ext cx="2355183" cy="471235"/>
          </a:xfrm>
        </p:spPr>
        <p:txBody>
          <a:bodyPr/>
          <a:lstStyle/>
          <a:p>
            <a:pPr>
              <a:lnSpc>
                <a:spcPct val="120000"/>
              </a:lnSpc>
            </a:pPr>
            <a:br>
              <a:rPr lang="en-US" sz="4400" b="1" dirty="0">
                <a:latin typeface="Book Antiqua" panose="02040602050305030304" pitchFamily="18" charset="0"/>
              </a:rPr>
            </a:br>
            <a:endParaRPr lang="en-US" dirty="0"/>
          </a:p>
        </p:txBody>
      </p:sp>
      <p:sp>
        <p:nvSpPr>
          <p:cNvPr id="4" name="Content Placeholder 3">
            <a:extLst>
              <a:ext uri="{FF2B5EF4-FFF2-40B4-BE49-F238E27FC236}">
                <a16:creationId xmlns:a16="http://schemas.microsoft.com/office/drawing/2014/main" id="{07C3632C-2D2E-7026-33B8-EE42DA4BDB5C}"/>
              </a:ext>
            </a:extLst>
          </p:cNvPr>
          <p:cNvSpPr>
            <a:spLocks noGrp="1"/>
          </p:cNvSpPr>
          <p:nvPr>
            <p:ph sz="quarter" idx="14"/>
          </p:nvPr>
        </p:nvSpPr>
        <p:spPr>
          <a:xfrm>
            <a:off x="603885" y="457200"/>
            <a:ext cx="10057830" cy="5585276"/>
          </a:xfrm>
        </p:spPr>
        <p:txBody>
          <a:bodyPr>
            <a:normAutofit fontScale="85000" lnSpcReduction="10000"/>
          </a:bodyPr>
          <a:lstStyle/>
          <a:p>
            <a:pPr marL="0" indent="0">
              <a:buNone/>
            </a:pPr>
            <a:r>
              <a:rPr lang="en-US" sz="3800" b="1" i="1" dirty="0">
                <a:latin typeface="Book Antiqua" panose="02040602050305030304" pitchFamily="18" charset="0"/>
              </a:rPr>
              <a:t>Neb. Rev. Stat. Sec</a:t>
            </a:r>
            <a:r>
              <a:rPr lang="en-US" sz="3800" b="1" dirty="0">
                <a:latin typeface="Book Antiqua" panose="02040602050305030304" pitchFamily="18" charset="0"/>
              </a:rPr>
              <a:t>. 43-258</a:t>
            </a:r>
          </a:p>
          <a:p>
            <a:pPr marL="0" indent="0">
              <a:buNone/>
            </a:pPr>
            <a:endParaRPr lang="en-US" sz="2600" b="1" dirty="0">
              <a:latin typeface="Book Antiqua" panose="02040602050305030304" pitchFamily="18" charset="0"/>
            </a:endParaRPr>
          </a:p>
          <a:p>
            <a:pPr algn="l">
              <a:spcBef>
                <a:spcPts val="750"/>
              </a:spcBef>
              <a:spcAft>
                <a:spcPts val="750"/>
              </a:spcAft>
              <a:buNone/>
            </a:pPr>
            <a:r>
              <a:rPr lang="en-US" sz="2600" b="1" i="1" dirty="0">
                <a:effectLst/>
                <a:latin typeface="Book Antiqua" panose="02040602050305030304" pitchFamily="18" charset="0"/>
              </a:rPr>
              <a:t>Pre-adjudication physical and mental evaluation; placement; restrictions; reports; costs</a:t>
            </a:r>
            <a:r>
              <a:rPr lang="en-US" sz="2600" b="0" i="0" dirty="0">
                <a:effectLst/>
                <a:latin typeface="Book Antiqua" panose="02040602050305030304" pitchFamily="18" charset="0"/>
              </a:rPr>
              <a:t>.</a:t>
            </a:r>
          </a:p>
          <a:p>
            <a:pPr marL="0" indent="0" algn="l">
              <a:lnSpc>
                <a:spcPct val="140000"/>
              </a:lnSpc>
              <a:buNone/>
            </a:pPr>
            <a:r>
              <a:rPr lang="en-US" sz="2600" b="0" i="0" dirty="0">
                <a:effectLst/>
                <a:latin typeface="Book Antiqua" panose="02040602050305030304" pitchFamily="18" charset="0"/>
              </a:rPr>
              <a:t>(1) Pending the adjudication of any case under the Nebraska Juvenile Code, the court may order the juvenile examined by a physician, surgeon, psychiatrist, duly authorized community mental health service program, or psychologist to aid the court in determining (a) a material allegation in the petition relating to the juvenile's physical or mental condition, (b) the juvenile's competence to participate in the proceedings, (c) the juvenile's responsibility for his or her acts, or (d) whether or not to provide emergency medical treatment.</a:t>
            </a:r>
          </a:p>
        </p:txBody>
      </p:sp>
    </p:spTree>
    <p:extLst>
      <p:ext uri="{BB962C8B-B14F-4D97-AF65-F5344CB8AC3E}">
        <p14:creationId xmlns:p14="http://schemas.microsoft.com/office/powerpoint/2010/main" val="3088225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82B3C-B0AC-43A1-33CC-67C1FC7B29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BF7CD3-EFD4-1567-B840-290D15DD513D}"/>
              </a:ext>
            </a:extLst>
          </p:cNvPr>
          <p:cNvSpPr>
            <a:spLocks noGrp="1"/>
          </p:cNvSpPr>
          <p:nvPr>
            <p:ph type="title"/>
          </p:nvPr>
        </p:nvSpPr>
        <p:spPr>
          <a:xfrm>
            <a:off x="594360" y="278129"/>
            <a:ext cx="9778365" cy="1107611"/>
          </a:xfrm>
        </p:spPr>
        <p:txBody>
          <a:bodyPr/>
          <a:lstStyle/>
          <a:p>
            <a:br>
              <a:rPr lang="en-US" dirty="0"/>
            </a:br>
            <a:r>
              <a:rPr lang="en-US" dirty="0"/>
              <a:t>Statutory requirements </a:t>
            </a:r>
          </a:p>
        </p:txBody>
      </p:sp>
      <p:sp>
        <p:nvSpPr>
          <p:cNvPr id="3" name="Content Placeholder 2">
            <a:extLst>
              <a:ext uri="{FF2B5EF4-FFF2-40B4-BE49-F238E27FC236}">
                <a16:creationId xmlns:a16="http://schemas.microsoft.com/office/drawing/2014/main" id="{86F557FC-4701-86A2-751E-9B2F7853C7E4}"/>
              </a:ext>
            </a:extLst>
          </p:cNvPr>
          <p:cNvSpPr>
            <a:spLocks noGrp="1"/>
          </p:cNvSpPr>
          <p:nvPr>
            <p:ph sz="quarter" idx="15"/>
          </p:nvPr>
        </p:nvSpPr>
        <p:spPr>
          <a:xfrm>
            <a:off x="594360" y="2261936"/>
            <a:ext cx="8854440" cy="4459705"/>
          </a:xfrm>
        </p:spPr>
        <p:txBody>
          <a:bodyPr>
            <a:normAutofit/>
          </a:bodyPr>
          <a:lstStyle/>
          <a:p>
            <a:pPr marL="342900" indent="-342900">
              <a:buFont typeface="Arial" panose="020B0604020202020204" pitchFamily="34" charset="0"/>
              <a:buChar char="•"/>
            </a:pPr>
            <a:r>
              <a:rPr lang="en-US" sz="2200" dirty="0"/>
              <a:t>Report must be issued to Court</a:t>
            </a:r>
          </a:p>
          <a:p>
            <a:pPr marL="342900" indent="-342900">
              <a:buFont typeface="Arial" panose="020B0604020202020204" pitchFamily="34" charset="0"/>
              <a:buChar char="•"/>
            </a:pPr>
            <a:r>
              <a:rPr lang="en-US" sz="2200" dirty="0"/>
              <a:t>Report shall include assessment of basic needs of juvenile and recommendation as to long-term care</a:t>
            </a:r>
          </a:p>
          <a:p>
            <a:pPr marL="342900" indent="-342900">
              <a:buFont typeface="Arial" panose="020B0604020202020204" pitchFamily="34" charset="0"/>
              <a:buChar char="•"/>
            </a:pPr>
            <a:r>
              <a:rPr lang="en-US" sz="2200" dirty="0"/>
              <a:t>Hearing within 10 days after the Court has received the report – to accept competency and the plan for continued care</a:t>
            </a:r>
          </a:p>
          <a:p>
            <a:pPr marL="342900" indent="-342900">
              <a:buFont typeface="Arial" panose="020B0604020202020204" pitchFamily="34" charset="0"/>
              <a:buChar char="•"/>
            </a:pPr>
            <a:r>
              <a:rPr lang="en-US" sz="2200" dirty="0"/>
              <a:t>Reports shall be provided to juvenile’s attorney and the county attorney</a:t>
            </a:r>
          </a:p>
          <a:p>
            <a:pPr marL="626364" lvl="1" indent="-342900"/>
            <a:r>
              <a:rPr lang="en-US" sz="2200" dirty="0"/>
              <a:t>If there is a GAL – he/she should get one as well</a:t>
            </a:r>
          </a:p>
        </p:txBody>
      </p:sp>
      <p:sp>
        <p:nvSpPr>
          <p:cNvPr id="4" name="Content Placeholder 3">
            <a:extLst>
              <a:ext uri="{FF2B5EF4-FFF2-40B4-BE49-F238E27FC236}">
                <a16:creationId xmlns:a16="http://schemas.microsoft.com/office/drawing/2014/main" id="{8C04C377-D86D-B771-C3C0-88B8BA92D3F3}"/>
              </a:ext>
            </a:extLst>
          </p:cNvPr>
          <p:cNvSpPr>
            <a:spLocks noGrp="1"/>
          </p:cNvSpPr>
          <p:nvPr>
            <p:ph sz="quarter" idx="16"/>
          </p:nvPr>
        </p:nvSpPr>
        <p:spPr>
          <a:xfrm>
            <a:off x="5881898" y="2676525"/>
            <a:ext cx="4490827" cy="3597470"/>
          </a:xfrm>
        </p:spPr>
        <p:txBody>
          <a:bodyPr>
            <a:normAutofit/>
          </a:bodyPr>
          <a:lstStyle/>
          <a:p>
            <a:endParaRPr lang="en-US" dirty="0"/>
          </a:p>
          <a:p>
            <a:endParaRPr lang="en-US" dirty="0"/>
          </a:p>
        </p:txBody>
      </p:sp>
    </p:spTree>
    <p:extLst>
      <p:ext uri="{BB962C8B-B14F-4D97-AF65-F5344CB8AC3E}">
        <p14:creationId xmlns:p14="http://schemas.microsoft.com/office/powerpoint/2010/main" val="828533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F6DB5-0C20-C146-534E-3AE31C8ACC53}"/>
              </a:ext>
            </a:extLst>
          </p:cNvPr>
          <p:cNvSpPr>
            <a:spLocks noGrp="1"/>
          </p:cNvSpPr>
          <p:nvPr>
            <p:ph type="title"/>
          </p:nvPr>
        </p:nvSpPr>
        <p:spPr>
          <a:xfrm>
            <a:off x="594360" y="102875"/>
            <a:ext cx="10873740" cy="971781"/>
          </a:xfrm>
        </p:spPr>
        <p:txBody>
          <a:bodyPr/>
          <a:lstStyle/>
          <a:p>
            <a:r>
              <a:rPr lang="en-US" dirty="0"/>
              <a:t>Cases related to competency evaluation</a:t>
            </a:r>
          </a:p>
        </p:txBody>
      </p:sp>
      <p:sp>
        <p:nvSpPr>
          <p:cNvPr id="3" name="Content Placeholder 2">
            <a:extLst>
              <a:ext uri="{FF2B5EF4-FFF2-40B4-BE49-F238E27FC236}">
                <a16:creationId xmlns:a16="http://schemas.microsoft.com/office/drawing/2014/main" id="{47E8534D-CD43-DD84-8150-E8EFB5F20B74}"/>
              </a:ext>
            </a:extLst>
          </p:cNvPr>
          <p:cNvSpPr>
            <a:spLocks noGrp="1"/>
          </p:cNvSpPr>
          <p:nvPr>
            <p:ph sz="quarter" idx="13"/>
          </p:nvPr>
        </p:nvSpPr>
        <p:spPr>
          <a:xfrm>
            <a:off x="688157" y="1555423"/>
            <a:ext cx="10779943" cy="5005797"/>
          </a:xfrm>
        </p:spPr>
        <p:txBody>
          <a:bodyPr>
            <a:normAutofit fontScale="92500" lnSpcReduction="20000"/>
          </a:bodyPr>
          <a:lstStyle/>
          <a:p>
            <a:pPr marL="0" indent="0">
              <a:buNone/>
            </a:pPr>
            <a:r>
              <a:rPr lang="de-DE" b="0" i="1" dirty="0">
                <a:effectLst/>
                <a:latin typeface="Book Antiqua" panose="02040602050305030304" pitchFamily="18" charset="0"/>
              </a:rPr>
              <a:t>State v. Guatney</a:t>
            </a:r>
            <a:r>
              <a:rPr lang="de-DE" b="0" i="0" dirty="0">
                <a:effectLst/>
                <a:latin typeface="Book Antiqua" panose="02040602050305030304" pitchFamily="18" charset="0"/>
              </a:rPr>
              <a:t>, 207 Neb. 501, 299 N.W.2d 538 (1980) is criminal case standard used</a:t>
            </a:r>
          </a:p>
          <a:p>
            <a:pPr marL="0" indent="0">
              <a:buNone/>
            </a:pPr>
            <a:endParaRPr lang="de-DE" dirty="0">
              <a:latin typeface="Book Antiqua" panose="02040602050305030304" pitchFamily="18" charset="0"/>
            </a:endParaRPr>
          </a:p>
          <a:p>
            <a:pPr marL="0" indent="0">
              <a:lnSpc>
                <a:spcPct val="130000"/>
              </a:lnSpc>
              <a:buNone/>
            </a:pPr>
            <a:r>
              <a:rPr lang="de-DE" i="1" dirty="0">
                <a:latin typeface="Book Antiqua" panose="02040602050305030304" pitchFamily="18" charset="0"/>
              </a:rPr>
              <a:t>In re Victor L.</a:t>
            </a:r>
            <a:r>
              <a:rPr lang="de-DE" dirty="0">
                <a:latin typeface="Book Antiqua" panose="02040602050305030304" pitchFamily="18" charset="0"/>
              </a:rPr>
              <a:t>, 309 Neb. 21 (2021) - No mandated procedure to enforce the right to be competent to participate in the juvenile proceedings; discretion of the court based on best interests.</a:t>
            </a:r>
          </a:p>
          <a:p>
            <a:pPr marL="0" indent="0">
              <a:lnSpc>
                <a:spcPct val="130000"/>
              </a:lnSpc>
              <a:buNone/>
            </a:pPr>
            <a:r>
              <a:rPr lang="de-DE" dirty="0">
                <a:latin typeface="Book Antiqua" panose="02040602050305030304" pitchFamily="18" charset="0"/>
              </a:rPr>
              <a:t> </a:t>
            </a:r>
            <a:r>
              <a:rPr lang="en-US" b="0" i="0" dirty="0">
                <a:effectLst/>
                <a:latin typeface="Book Antiqua" panose="02040602050305030304" pitchFamily="18" charset="0"/>
              </a:rPr>
              <a:t>An appropriate judicial procedure for determining whether a pre-adjudication dismissal of an adjudication proceeding is in best interests of an incompetent juvenile will generally include consideration of (1) nature and extent of juvenile's incompetency and impact it may have on juvenile's meaningful exercise of other adjudicatory rights, (2) evaluation report and any other competent evidence assessing juvenile's needs and making recommendations for juvenile's continuous and long-term care, (3) juvenile's statutory right to be competent while participating in adjudication proceedings, and (4) future treatment and rehabilitation of juvenile in event of an adjudication; benchmark of this determination is protection of best interests of the incompetent juvenile.  </a:t>
            </a:r>
            <a:r>
              <a:rPr lang="en-US" b="0" i="1" dirty="0">
                <a:effectLst/>
                <a:latin typeface="Book Antiqua" panose="02040602050305030304" pitchFamily="18" charset="0"/>
              </a:rPr>
              <a:t>Id. </a:t>
            </a:r>
            <a:endParaRPr lang="de-DE" b="0" i="0" dirty="0">
              <a:effectLst/>
              <a:latin typeface="Book Antiqua" panose="02040602050305030304" pitchFamily="18" charset="0"/>
            </a:endParaRPr>
          </a:p>
          <a:p>
            <a:pPr marL="0" indent="0">
              <a:buNone/>
            </a:pPr>
            <a:endParaRPr lang="de-DE" dirty="0">
              <a:solidFill>
                <a:srgbClr val="252525"/>
              </a:solidFill>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656634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BD69D-FEFA-A362-B61D-773EDB8863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29F644-ED89-7892-0FFF-27D322B22F9C}"/>
              </a:ext>
            </a:extLst>
          </p:cNvPr>
          <p:cNvSpPr>
            <a:spLocks noGrp="1"/>
          </p:cNvSpPr>
          <p:nvPr>
            <p:ph type="title"/>
          </p:nvPr>
        </p:nvSpPr>
        <p:spPr>
          <a:xfrm>
            <a:off x="594360" y="278129"/>
            <a:ext cx="9778365" cy="1098184"/>
          </a:xfrm>
        </p:spPr>
        <p:txBody>
          <a:bodyPr/>
          <a:lstStyle/>
          <a:p>
            <a:br>
              <a:rPr lang="en-US" dirty="0"/>
            </a:br>
            <a:r>
              <a:rPr lang="en-US" dirty="0"/>
              <a:t>Competency v. Insanity</a:t>
            </a:r>
          </a:p>
        </p:txBody>
      </p:sp>
      <p:sp>
        <p:nvSpPr>
          <p:cNvPr id="3" name="Content Placeholder 2">
            <a:extLst>
              <a:ext uri="{FF2B5EF4-FFF2-40B4-BE49-F238E27FC236}">
                <a16:creationId xmlns:a16="http://schemas.microsoft.com/office/drawing/2014/main" id="{C18D8B37-87BC-3A89-290C-D7C5703D5CB4}"/>
              </a:ext>
            </a:extLst>
          </p:cNvPr>
          <p:cNvSpPr>
            <a:spLocks noGrp="1"/>
          </p:cNvSpPr>
          <p:nvPr>
            <p:ph sz="quarter" idx="15"/>
          </p:nvPr>
        </p:nvSpPr>
        <p:spPr>
          <a:xfrm>
            <a:off x="594360" y="2261936"/>
            <a:ext cx="8854440" cy="4459705"/>
          </a:xfrm>
        </p:spPr>
        <p:txBody>
          <a:bodyPr>
            <a:normAutofit/>
          </a:bodyPr>
          <a:lstStyle/>
          <a:p>
            <a:pPr>
              <a:lnSpc>
                <a:spcPct val="120000"/>
              </a:lnSpc>
            </a:pPr>
            <a:r>
              <a:rPr lang="en-US" dirty="0"/>
              <a:t> </a:t>
            </a:r>
            <a:r>
              <a:rPr lang="en-US" b="1" dirty="0">
                <a:solidFill>
                  <a:schemeClr val="accent3"/>
                </a:solidFill>
                <a:latin typeface="Book Antiqua" panose="02040602050305030304" pitchFamily="18" charset="0"/>
              </a:rPr>
              <a:t>Competency</a:t>
            </a:r>
            <a:r>
              <a:rPr lang="en-US" dirty="0">
                <a:latin typeface="Book Antiqua" panose="02040602050305030304" pitchFamily="18" charset="0"/>
              </a:rPr>
              <a:t> – understands the proceedings, players/roles, rights; is he/she helpful to the defense of the case? </a:t>
            </a:r>
          </a:p>
          <a:p>
            <a:pPr>
              <a:lnSpc>
                <a:spcPct val="130000"/>
              </a:lnSpc>
            </a:pPr>
            <a:r>
              <a:rPr lang="en-US" dirty="0">
                <a:latin typeface="Book Antiqua" panose="02040602050305030304" pitchFamily="18" charset="0"/>
              </a:rPr>
              <a:t>vs. </a:t>
            </a:r>
          </a:p>
          <a:p>
            <a:pPr>
              <a:lnSpc>
                <a:spcPct val="130000"/>
              </a:lnSpc>
            </a:pPr>
            <a:r>
              <a:rPr lang="en-US" b="1" dirty="0">
                <a:solidFill>
                  <a:schemeClr val="accent3"/>
                </a:solidFill>
                <a:latin typeface="Book Antiqua" panose="02040602050305030304" pitchFamily="18" charset="0"/>
              </a:rPr>
              <a:t>Insanity</a:t>
            </a:r>
            <a:r>
              <a:rPr lang="en-US" dirty="0">
                <a:latin typeface="Book Antiqua" panose="02040602050305030304" pitchFamily="18" charset="0"/>
              </a:rPr>
              <a:t> – Sec. 29-2203 </a:t>
            </a:r>
            <a:r>
              <a:rPr lang="en-US" b="0" i="0" dirty="0">
                <a:effectLst/>
                <a:latin typeface="Book Antiqua" panose="02040602050305030304" pitchFamily="18" charset="0"/>
              </a:rPr>
              <a:t>"not responsible by reason of insanity," allows a defendant to plead that they were not responsible for the crime </a:t>
            </a:r>
            <a:r>
              <a:rPr lang="en-US" b="1" i="0" dirty="0">
                <a:effectLst/>
                <a:latin typeface="Book Antiqua" panose="02040602050305030304" pitchFamily="18" charset="0"/>
              </a:rPr>
              <a:t>due to a mental disease or defect at the time of the offense</a:t>
            </a:r>
            <a:r>
              <a:rPr lang="en-US" b="0" i="0" dirty="0">
                <a:effectLst/>
                <a:latin typeface="Book Antiqua" panose="02040602050305030304" pitchFamily="18" charset="0"/>
              </a:rPr>
              <a:t>. To succeed with this defense, the defendant must prove by a preponderance of the evidence that they were unable to understand the nature and consequences of their actions or distinguish between right and wrong</a:t>
            </a:r>
            <a:r>
              <a:rPr lang="en-US" b="0" i="0" dirty="0">
                <a:solidFill>
                  <a:srgbClr val="001D35"/>
                </a:solidFill>
                <a:effectLst/>
                <a:latin typeface="Google Sans"/>
              </a:rPr>
              <a:t>. </a:t>
            </a:r>
            <a:endParaRPr lang="en-US" dirty="0"/>
          </a:p>
        </p:txBody>
      </p:sp>
      <p:sp>
        <p:nvSpPr>
          <p:cNvPr id="4" name="Content Placeholder 3">
            <a:extLst>
              <a:ext uri="{FF2B5EF4-FFF2-40B4-BE49-F238E27FC236}">
                <a16:creationId xmlns:a16="http://schemas.microsoft.com/office/drawing/2014/main" id="{853020BD-C206-0186-DA40-9241B13B31A5}"/>
              </a:ext>
            </a:extLst>
          </p:cNvPr>
          <p:cNvSpPr>
            <a:spLocks noGrp="1"/>
          </p:cNvSpPr>
          <p:nvPr>
            <p:ph sz="quarter" idx="16"/>
          </p:nvPr>
        </p:nvSpPr>
        <p:spPr>
          <a:xfrm>
            <a:off x="9775596" y="4091233"/>
            <a:ext cx="597129" cy="2182762"/>
          </a:xfrm>
        </p:spPr>
        <p:txBody>
          <a:bodyPr>
            <a:normAutofit/>
          </a:bodyPr>
          <a:lstStyle/>
          <a:p>
            <a:endParaRPr lang="en-US" dirty="0"/>
          </a:p>
          <a:p>
            <a:endParaRPr lang="en-US" dirty="0"/>
          </a:p>
        </p:txBody>
      </p:sp>
    </p:spTree>
    <p:extLst>
      <p:ext uri="{BB962C8B-B14F-4D97-AF65-F5344CB8AC3E}">
        <p14:creationId xmlns:p14="http://schemas.microsoft.com/office/powerpoint/2010/main" val="4162551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AB893-7906-3A4D-9519-E41F25F33D0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9AC7F6F-4573-6994-F7D8-E53B7D6B7A34}"/>
              </a:ext>
            </a:extLst>
          </p:cNvPr>
          <p:cNvSpPr>
            <a:spLocks noGrp="1"/>
          </p:cNvSpPr>
          <p:nvPr>
            <p:ph type="ctrTitle"/>
          </p:nvPr>
        </p:nvSpPr>
        <p:spPr/>
        <p:txBody>
          <a:bodyPr/>
          <a:lstStyle/>
          <a:p>
            <a:r>
              <a:rPr lang="en-US" dirty="0"/>
              <a:t>Complaint to control conduct</a:t>
            </a:r>
            <a:br>
              <a:rPr lang="en-US" dirty="0"/>
            </a:br>
            <a:r>
              <a:rPr lang="en-US" dirty="0"/>
              <a:t> </a:t>
            </a:r>
            <a:br>
              <a:rPr lang="en-US" dirty="0"/>
            </a:br>
            <a:r>
              <a:rPr lang="en-US" sz="2400" dirty="0" err="1"/>
              <a:t>ie</a:t>
            </a:r>
            <a:r>
              <a:rPr lang="en-US" sz="2400" dirty="0"/>
              <a:t>: protection order in juvenile case</a:t>
            </a:r>
          </a:p>
        </p:txBody>
      </p:sp>
    </p:spTree>
    <p:extLst>
      <p:ext uri="{BB962C8B-B14F-4D97-AF65-F5344CB8AC3E}">
        <p14:creationId xmlns:p14="http://schemas.microsoft.com/office/powerpoint/2010/main" val="1036088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59DC4-8B30-98A0-5BAB-C78BA4A4AD55}"/>
              </a:ext>
            </a:extLst>
          </p:cNvPr>
          <p:cNvSpPr>
            <a:spLocks noGrp="1"/>
          </p:cNvSpPr>
          <p:nvPr>
            <p:ph type="title"/>
          </p:nvPr>
        </p:nvSpPr>
        <p:spPr>
          <a:xfrm>
            <a:off x="594360" y="198408"/>
            <a:ext cx="10972800" cy="942235"/>
          </a:xfrm>
        </p:spPr>
        <p:txBody>
          <a:bodyPr/>
          <a:lstStyle/>
          <a:p>
            <a:r>
              <a:rPr lang="en-US" dirty="0"/>
              <a:t>Complaint to Control Conduct </a:t>
            </a:r>
          </a:p>
        </p:txBody>
      </p:sp>
      <p:sp>
        <p:nvSpPr>
          <p:cNvPr id="3" name="Content Placeholder 2">
            <a:extLst>
              <a:ext uri="{FF2B5EF4-FFF2-40B4-BE49-F238E27FC236}">
                <a16:creationId xmlns:a16="http://schemas.microsoft.com/office/drawing/2014/main" id="{4096FB3A-B62C-3DAB-4FD1-B4EBDD650AEF}"/>
              </a:ext>
            </a:extLst>
          </p:cNvPr>
          <p:cNvSpPr>
            <a:spLocks noGrp="1"/>
          </p:cNvSpPr>
          <p:nvPr>
            <p:ph sz="quarter" idx="13"/>
          </p:nvPr>
        </p:nvSpPr>
        <p:spPr>
          <a:xfrm>
            <a:off x="595523" y="1385740"/>
            <a:ext cx="9787342" cy="5401559"/>
          </a:xfrm>
        </p:spPr>
        <p:txBody>
          <a:bodyPr>
            <a:normAutofit lnSpcReduction="10000"/>
          </a:bodyPr>
          <a:lstStyle/>
          <a:p>
            <a:r>
              <a:rPr lang="en-US" b="1" i="1" dirty="0">
                <a:solidFill>
                  <a:schemeClr val="accent3"/>
                </a:solidFill>
              </a:rPr>
              <a:t>Neb. Rev. Stat. Sec. </a:t>
            </a:r>
            <a:r>
              <a:rPr lang="en-US" b="1" dirty="0">
                <a:solidFill>
                  <a:schemeClr val="accent3"/>
                </a:solidFill>
              </a:rPr>
              <a:t>43-2,107: </a:t>
            </a:r>
            <a:r>
              <a:rPr lang="en-US" b="0" i="0" dirty="0">
                <a:effectLst/>
                <a:latin typeface="Book Antiqua" panose="02040602050305030304" pitchFamily="18" charset="0"/>
              </a:rPr>
              <a:t>Court; control conduct of a person; notice; hearing; temporary order; violation of order; penalty.</a:t>
            </a:r>
          </a:p>
          <a:p>
            <a:pPr algn="l">
              <a:lnSpc>
                <a:spcPct val="120000"/>
              </a:lnSpc>
            </a:pPr>
            <a:r>
              <a:rPr lang="en-US" b="0" i="0" dirty="0">
                <a:effectLst/>
                <a:latin typeface="Book Antiqua" panose="02040602050305030304" pitchFamily="18" charset="0"/>
              </a:rPr>
              <a:t>On application of a party or on the court's own motion, the court may restrain or otherwise control the conduct of a person if a petition has been filed under the Nebraska Juvenile Code and the court finds that such conduct is or may be detrimental or harmful to the juvenile. Notice of the application or motion and an opportunity to be heard thereon shall be given to the person against whom such application or motion is directed, except that the court may enter a temporary order restraining or otherwise controlling the conduct of a person for the protection of a juvenile without prior notice if it appears to the court that it is necessary to issue such order forthwith. Such temporary order shall be effective not to exceed ten days and shall not be binding against any person unless he or she has received a copy of such order. Any individual who violates an order restraining or otherwise controlling his or her conduct under this section shall be guilty of a Class II misdemeanor and may be proceeded against as described in sections </a:t>
            </a:r>
            <a:r>
              <a:rPr lang="en-US" b="0" i="0" u="none" strike="noStrike" dirty="0">
                <a:effectLst/>
                <a:latin typeface="Book Antiqua" panose="02040602050305030304" pitchFamily="18" charset="0"/>
                <a:hlinkClick r:id="rId3">
                  <a:extLst>
                    <a:ext uri="{A12FA001-AC4F-418D-AE19-62706E023703}">
                      <ahyp:hlinkClr xmlns:ahyp="http://schemas.microsoft.com/office/drawing/2018/hyperlinkcolor" val="tx"/>
                    </a:ext>
                  </a:extLst>
                </a:hlinkClick>
              </a:rPr>
              <a:t>42-928</a:t>
            </a:r>
            <a:r>
              <a:rPr lang="en-US" b="0" i="0" dirty="0">
                <a:effectLst/>
                <a:latin typeface="Book Antiqua" panose="02040602050305030304" pitchFamily="18" charset="0"/>
              </a:rPr>
              <a:t> and </a:t>
            </a:r>
            <a:r>
              <a:rPr lang="en-US" b="0" i="0" u="none" strike="noStrike" dirty="0">
                <a:effectLst/>
                <a:latin typeface="Book Antiqua" panose="02040602050305030304" pitchFamily="18" charset="0"/>
                <a:hlinkClick r:id="rId4">
                  <a:extLst>
                    <a:ext uri="{A12FA001-AC4F-418D-AE19-62706E023703}">
                      <ahyp:hlinkClr xmlns:ahyp="http://schemas.microsoft.com/office/drawing/2018/hyperlinkcolor" val="tx"/>
                    </a:ext>
                  </a:extLst>
                </a:hlinkClick>
              </a:rPr>
              <a:t>42-929</a:t>
            </a:r>
            <a:r>
              <a:rPr lang="en-US" b="0" i="0" dirty="0">
                <a:effectLst/>
                <a:latin typeface="Book Antiqua" panose="02040602050305030304" pitchFamily="18" charset="0"/>
              </a:rPr>
              <a:t>.</a:t>
            </a:r>
          </a:p>
          <a:p>
            <a:endParaRPr lang="en-US" dirty="0"/>
          </a:p>
          <a:p>
            <a:pPr lvl="1"/>
            <a:endParaRPr lang="en-US" dirty="0"/>
          </a:p>
        </p:txBody>
      </p:sp>
    </p:spTree>
    <p:extLst>
      <p:ext uri="{BB962C8B-B14F-4D97-AF65-F5344CB8AC3E}">
        <p14:creationId xmlns:p14="http://schemas.microsoft.com/office/powerpoint/2010/main" val="1850768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66F63-1D86-557B-8776-14E66A5028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982C1-4226-3B49-AE2F-4D211ED02291}"/>
              </a:ext>
            </a:extLst>
          </p:cNvPr>
          <p:cNvSpPr>
            <a:spLocks noGrp="1"/>
          </p:cNvSpPr>
          <p:nvPr>
            <p:ph type="title"/>
          </p:nvPr>
        </p:nvSpPr>
        <p:spPr>
          <a:xfrm>
            <a:off x="8903367" y="5571241"/>
            <a:ext cx="2355183" cy="471235"/>
          </a:xfrm>
        </p:spPr>
        <p:txBody>
          <a:bodyPr/>
          <a:lstStyle/>
          <a:p>
            <a:pPr>
              <a:lnSpc>
                <a:spcPct val="120000"/>
              </a:lnSpc>
            </a:pPr>
            <a:br>
              <a:rPr lang="en-US" sz="4400" b="1" dirty="0">
                <a:latin typeface="Book Antiqua" panose="02040602050305030304" pitchFamily="18" charset="0"/>
              </a:rPr>
            </a:br>
            <a:endParaRPr lang="en-US" dirty="0"/>
          </a:p>
        </p:txBody>
      </p:sp>
      <p:sp>
        <p:nvSpPr>
          <p:cNvPr id="4" name="Content Placeholder 3">
            <a:extLst>
              <a:ext uri="{FF2B5EF4-FFF2-40B4-BE49-F238E27FC236}">
                <a16:creationId xmlns:a16="http://schemas.microsoft.com/office/drawing/2014/main" id="{EE657C24-4CF9-84C1-CDAC-9E8DDD687814}"/>
              </a:ext>
            </a:extLst>
          </p:cNvPr>
          <p:cNvSpPr>
            <a:spLocks noGrp="1"/>
          </p:cNvSpPr>
          <p:nvPr>
            <p:ph sz="quarter" idx="14"/>
          </p:nvPr>
        </p:nvSpPr>
        <p:spPr>
          <a:xfrm>
            <a:off x="603885" y="457199"/>
            <a:ext cx="9951820" cy="6039853"/>
          </a:xfrm>
        </p:spPr>
        <p:txBody>
          <a:bodyPr>
            <a:normAutofit fontScale="85000" lnSpcReduction="20000"/>
          </a:bodyPr>
          <a:lstStyle/>
          <a:p>
            <a:pPr marL="0" indent="0">
              <a:lnSpc>
                <a:spcPct val="150000"/>
              </a:lnSpc>
              <a:buNone/>
            </a:pPr>
            <a:r>
              <a:rPr lang="en-US" sz="2600" b="1" i="1" u="sng" dirty="0">
                <a:solidFill>
                  <a:schemeClr val="accent3"/>
                </a:solidFill>
                <a:effectLst/>
                <a:latin typeface="Book Antiqua" panose="02040602050305030304" pitchFamily="18" charset="0"/>
              </a:rPr>
              <a:t>WHO?</a:t>
            </a:r>
            <a:r>
              <a:rPr lang="en-US" sz="2600" b="1" i="0" u="sng" dirty="0">
                <a:solidFill>
                  <a:schemeClr val="accent3"/>
                </a:solidFill>
                <a:effectLst/>
                <a:latin typeface="Book Antiqua" panose="02040602050305030304" pitchFamily="18" charset="0"/>
              </a:rPr>
              <a:t>– </a:t>
            </a:r>
            <a:r>
              <a:rPr lang="en-US" sz="2600" b="0" i="0" dirty="0">
                <a:effectLst/>
                <a:latin typeface="Book Antiqua" panose="02040602050305030304" pitchFamily="18" charset="0"/>
              </a:rPr>
              <a:t>Court, GAL, Mom, Dad, State – can file the complaint to control behavior on ANYONE that is affecting the child negatively – protection order</a:t>
            </a:r>
          </a:p>
          <a:p>
            <a:pPr marL="0" indent="0">
              <a:buNone/>
            </a:pPr>
            <a:endParaRPr lang="en-US" sz="2600" b="0" i="0" dirty="0">
              <a:effectLst/>
              <a:latin typeface="Book Antiqua" panose="02040602050305030304" pitchFamily="18" charset="0"/>
            </a:endParaRPr>
          </a:p>
          <a:p>
            <a:pPr marL="0" indent="0">
              <a:lnSpc>
                <a:spcPct val="140000"/>
              </a:lnSpc>
              <a:buNone/>
            </a:pPr>
            <a:r>
              <a:rPr lang="en-US" sz="2600" b="1" i="1" u="sng" dirty="0">
                <a:solidFill>
                  <a:schemeClr val="accent3"/>
                </a:solidFill>
                <a:latin typeface="Book Antiqua" panose="02040602050305030304" pitchFamily="18" charset="0"/>
              </a:rPr>
              <a:t>WHAT/WHY? </a:t>
            </a:r>
            <a:r>
              <a:rPr lang="en-US" sz="2600" b="1" i="1" dirty="0">
                <a:latin typeface="Book Antiqua" panose="02040602050305030304" pitchFamily="18" charset="0"/>
              </a:rPr>
              <a:t>-  </a:t>
            </a:r>
            <a:r>
              <a:rPr lang="en-US" sz="2600" i="1" dirty="0">
                <a:latin typeface="Book Antiqua" panose="02040602050305030304" pitchFamily="18" charset="0"/>
              </a:rPr>
              <a:t>Restrain the conduct of others, if found to be detrimental to the juvenile </a:t>
            </a:r>
            <a:r>
              <a:rPr lang="en-US" sz="2600" dirty="0">
                <a:latin typeface="Book Antiqua" panose="02040602050305030304" pitchFamily="18" charset="0"/>
              </a:rPr>
              <a:t>– spell it out in the complaint/application</a:t>
            </a:r>
          </a:p>
          <a:p>
            <a:pPr marL="0" indent="0">
              <a:buNone/>
            </a:pPr>
            <a:endParaRPr lang="en-US" sz="2600" dirty="0">
              <a:latin typeface="Book Antiqua" panose="02040602050305030304" pitchFamily="18" charset="0"/>
            </a:endParaRPr>
          </a:p>
          <a:p>
            <a:pPr marL="0" indent="0">
              <a:lnSpc>
                <a:spcPct val="150000"/>
              </a:lnSpc>
              <a:buNone/>
            </a:pPr>
            <a:r>
              <a:rPr lang="en-US" sz="2600" b="1" i="1" u="sng" dirty="0">
                <a:solidFill>
                  <a:schemeClr val="accent3"/>
                </a:solidFill>
                <a:effectLst/>
                <a:latin typeface="Book Antiqua" panose="02040602050305030304" pitchFamily="18" charset="0"/>
              </a:rPr>
              <a:t>WHERE/WHEN? </a:t>
            </a:r>
            <a:r>
              <a:rPr lang="en-US" sz="2600" b="1" i="1" dirty="0">
                <a:effectLst/>
                <a:latin typeface="Book Antiqua" panose="02040602050305030304" pitchFamily="18" charset="0"/>
              </a:rPr>
              <a:t>- </a:t>
            </a:r>
            <a:r>
              <a:rPr lang="en-US" sz="2600" b="0" i="1" dirty="0">
                <a:effectLst/>
                <a:latin typeface="Book Antiqua" panose="02040602050305030304" pitchFamily="18" charset="0"/>
              </a:rPr>
              <a:t>Notice of it</a:t>
            </a:r>
            <a:r>
              <a:rPr lang="en-US" sz="2600" dirty="0">
                <a:latin typeface="Book Antiqua" panose="02040602050305030304" pitchFamily="18" charset="0"/>
              </a:rPr>
              <a:t>– issue </a:t>
            </a:r>
            <a:r>
              <a:rPr lang="en-US" sz="2600" dirty="0" err="1">
                <a:latin typeface="Book Antiqua" panose="02040602050305030304" pitchFamily="18" charset="0"/>
              </a:rPr>
              <a:t>praecipe</a:t>
            </a:r>
            <a:r>
              <a:rPr lang="en-US" sz="2600" dirty="0">
                <a:latin typeface="Book Antiqua" panose="02040602050305030304" pitchFamily="18" charset="0"/>
              </a:rPr>
              <a:t> and provide proof of service to the court </a:t>
            </a:r>
            <a:r>
              <a:rPr lang="en-US" sz="2600" i="1" dirty="0">
                <a:latin typeface="Book Antiqua" panose="02040602050305030304" pitchFamily="18" charset="0"/>
              </a:rPr>
              <a:t>and opportunity to be heard (due process) – </a:t>
            </a:r>
            <a:r>
              <a:rPr lang="en-US" sz="2600" dirty="0">
                <a:latin typeface="Book Antiqua" panose="02040602050305030304" pitchFamily="18" charset="0"/>
              </a:rPr>
              <a:t>get hearing date from court and serve Notice of Hearing with Complaint/Application</a:t>
            </a:r>
          </a:p>
          <a:p>
            <a:pPr marL="0" indent="0">
              <a:buNone/>
            </a:pPr>
            <a:endParaRPr lang="en-US" sz="2600" dirty="0">
              <a:latin typeface="Book Antiqua" panose="02040602050305030304" pitchFamily="18" charset="0"/>
            </a:endParaRPr>
          </a:p>
          <a:p>
            <a:pPr marL="0" indent="0">
              <a:buNone/>
            </a:pPr>
            <a:r>
              <a:rPr lang="en-US" sz="2200" b="0" i="1" dirty="0">
                <a:effectLst/>
                <a:latin typeface="Book Antiqua" panose="02040602050305030304" pitchFamily="18" charset="0"/>
              </a:rPr>
              <a:t>*Court </a:t>
            </a:r>
            <a:r>
              <a:rPr lang="en-US" sz="2200" i="1" dirty="0">
                <a:latin typeface="Book Antiqua" panose="02040602050305030304" pitchFamily="18" charset="0"/>
              </a:rPr>
              <a:t>can issue temporary order for 10 days BUT is not binding unless the person (whose actions you are trying to control) receives a copy of the Order</a:t>
            </a:r>
          </a:p>
          <a:p>
            <a:pPr marL="0" indent="0">
              <a:buNone/>
            </a:pPr>
            <a:endParaRPr lang="en-US" sz="2600" b="0" i="0" dirty="0">
              <a:effectLst/>
              <a:latin typeface="Book Antiqua" panose="02040602050305030304" pitchFamily="18" charset="0"/>
            </a:endParaRPr>
          </a:p>
        </p:txBody>
      </p:sp>
      <p:graphicFrame>
        <p:nvGraphicFramePr>
          <p:cNvPr id="5" name="Content Placeholder 4">
            <a:extLst>
              <a:ext uri="{FF2B5EF4-FFF2-40B4-BE49-F238E27FC236}">
                <a16:creationId xmlns:a16="http://schemas.microsoft.com/office/drawing/2014/main" id="{0180DD2C-7F31-5AE5-F67F-08B9BE99C664}"/>
              </a:ext>
            </a:extLst>
          </p:cNvPr>
          <p:cNvGraphicFramePr>
            <a:graphicFrameLocks noGrp="1" noChangeAspect="1"/>
          </p:cNvGraphicFramePr>
          <p:nvPr>
            <p:ph sz="quarter" idx="15"/>
            <p:extLst>
              <p:ext uri="{D42A27DB-BD31-4B8C-83A1-F6EECF244321}">
                <p14:modId xmlns:p14="http://schemas.microsoft.com/office/powerpoint/2010/main" val="1336240301"/>
              </p:ext>
            </p:extLst>
          </p:nvPr>
        </p:nvGraphicFramePr>
        <p:xfrm>
          <a:off x="3159125" y="6042025"/>
          <a:ext cx="68263" cy="87313"/>
        </p:xfrm>
        <a:graphic>
          <a:graphicData uri="http://schemas.openxmlformats.org/presentationml/2006/ole">
            <mc:AlternateContent xmlns:mc="http://schemas.openxmlformats.org/markup-compatibility/2006">
              <mc:Choice xmlns:v="urn:schemas-microsoft-com:vml" Requires="v">
                <p:oleObj name="Acrobat Document" r:id="rId3" imgW="5829224" imgH="7543800" progId="Acrobat.Document.DC">
                  <p:embed/>
                </p:oleObj>
              </mc:Choice>
              <mc:Fallback>
                <p:oleObj name="Acrobat Document" r:id="rId3" imgW="5829224" imgH="7543800" progId="Acrobat.Document.DC">
                  <p:embed/>
                  <p:pic>
                    <p:nvPicPr>
                      <p:cNvPr id="5" name="Content Placeholder 4">
                        <a:extLst>
                          <a:ext uri="{FF2B5EF4-FFF2-40B4-BE49-F238E27FC236}">
                            <a16:creationId xmlns:a16="http://schemas.microsoft.com/office/drawing/2014/main" id="{0180DD2C-7F31-5AE5-F67F-08B9BE99C664}"/>
                          </a:ext>
                        </a:extLst>
                      </p:cNvPr>
                      <p:cNvPicPr/>
                      <p:nvPr/>
                    </p:nvPicPr>
                    <p:blipFill>
                      <a:blip r:embed="rId4"/>
                      <a:stretch>
                        <a:fillRect/>
                      </a:stretch>
                    </p:blipFill>
                    <p:spPr>
                      <a:xfrm>
                        <a:off x="3159125" y="6042025"/>
                        <a:ext cx="68263" cy="87313"/>
                      </a:xfrm>
                      <a:prstGeom prst="rect">
                        <a:avLst/>
                      </a:prstGeom>
                    </p:spPr>
                  </p:pic>
                </p:oleObj>
              </mc:Fallback>
            </mc:AlternateContent>
          </a:graphicData>
        </a:graphic>
      </p:graphicFrame>
    </p:spTree>
    <p:extLst>
      <p:ext uri="{BB962C8B-B14F-4D97-AF65-F5344CB8AC3E}">
        <p14:creationId xmlns:p14="http://schemas.microsoft.com/office/powerpoint/2010/main" val="509978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37C46-6927-D3E3-4FA0-20C3F3B4519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A6EA815-E361-FF86-8D3E-1C5E26229D03}"/>
              </a:ext>
            </a:extLst>
          </p:cNvPr>
          <p:cNvSpPr>
            <a:spLocks noGrp="1"/>
          </p:cNvSpPr>
          <p:nvPr>
            <p:ph type="ctrTitle"/>
          </p:nvPr>
        </p:nvSpPr>
        <p:spPr/>
        <p:txBody>
          <a:bodyPr/>
          <a:lstStyle/>
          <a:p>
            <a:r>
              <a:rPr lang="en-US" dirty="0"/>
              <a:t>Transfer to juvenile court</a:t>
            </a:r>
            <a:br>
              <a:rPr lang="en-US" dirty="0"/>
            </a:br>
            <a:endParaRPr lang="en-US" dirty="0"/>
          </a:p>
        </p:txBody>
      </p:sp>
    </p:spTree>
    <p:extLst>
      <p:ext uri="{BB962C8B-B14F-4D97-AF65-F5344CB8AC3E}">
        <p14:creationId xmlns:p14="http://schemas.microsoft.com/office/powerpoint/2010/main" val="4139350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1331C-C54F-EE9B-EE26-656F10AA7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11D41-2870-0A0F-7FBC-BE0BA7752F31}"/>
              </a:ext>
            </a:extLst>
          </p:cNvPr>
          <p:cNvSpPr>
            <a:spLocks noGrp="1"/>
          </p:cNvSpPr>
          <p:nvPr>
            <p:ph type="title"/>
          </p:nvPr>
        </p:nvSpPr>
        <p:spPr>
          <a:xfrm>
            <a:off x="8903367" y="5571241"/>
            <a:ext cx="2355183" cy="471235"/>
          </a:xfrm>
        </p:spPr>
        <p:txBody>
          <a:bodyPr/>
          <a:lstStyle/>
          <a:p>
            <a:pPr>
              <a:lnSpc>
                <a:spcPct val="120000"/>
              </a:lnSpc>
            </a:pPr>
            <a:br>
              <a:rPr lang="en-US" sz="4400" b="1" dirty="0">
                <a:latin typeface="Book Antiqua" panose="02040602050305030304" pitchFamily="18" charset="0"/>
              </a:rPr>
            </a:br>
            <a:endParaRPr lang="en-US" dirty="0"/>
          </a:p>
        </p:txBody>
      </p:sp>
      <p:sp>
        <p:nvSpPr>
          <p:cNvPr id="4" name="Content Placeholder 3">
            <a:extLst>
              <a:ext uri="{FF2B5EF4-FFF2-40B4-BE49-F238E27FC236}">
                <a16:creationId xmlns:a16="http://schemas.microsoft.com/office/drawing/2014/main" id="{916183B9-8823-BA51-9C0C-9F83AFE5A438}"/>
              </a:ext>
            </a:extLst>
          </p:cNvPr>
          <p:cNvSpPr>
            <a:spLocks noGrp="1"/>
          </p:cNvSpPr>
          <p:nvPr>
            <p:ph sz="quarter" idx="14"/>
          </p:nvPr>
        </p:nvSpPr>
        <p:spPr>
          <a:xfrm>
            <a:off x="603885" y="513346"/>
            <a:ext cx="11074768" cy="5529129"/>
          </a:xfrm>
        </p:spPr>
        <p:txBody>
          <a:bodyPr>
            <a:normAutofit/>
          </a:bodyPr>
          <a:lstStyle/>
          <a:p>
            <a:pPr marL="0" indent="0">
              <a:buNone/>
            </a:pPr>
            <a:r>
              <a:rPr lang="en-US" sz="3800" b="1" i="1" dirty="0">
                <a:latin typeface="Book Antiqua" panose="02040602050305030304" pitchFamily="18" charset="0"/>
              </a:rPr>
              <a:t>MOTION to TRANSFER TO JUVENILE COURT</a:t>
            </a:r>
          </a:p>
          <a:p>
            <a:pPr marL="0" indent="0">
              <a:buNone/>
            </a:pPr>
            <a:r>
              <a:rPr lang="en-US" b="1" i="1" dirty="0">
                <a:latin typeface="Book Antiqua" panose="02040602050305030304" pitchFamily="18" charset="0"/>
              </a:rPr>
              <a:t>Neb. Rev. Stat. Sec. 29-1816 - ..move court to waive jurisdiction to juvenile court…</a:t>
            </a:r>
          </a:p>
          <a:p>
            <a:pPr marL="0" indent="0">
              <a:buNone/>
            </a:pPr>
            <a:r>
              <a:rPr lang="en-US" b="1" dirty="0">
                <a:solidFill>
                  <a:schemeClr val="accent3"/>
                </a:solidFill>
                <a:latin typeface="Book Antiqua" panose="02040602050305030304" pitchFamily="18" charset="0"/>
              </a:rPr>
              <a:t>Three distinct areas of this statute:</a:t>
            </a:r>
          </a:p>
          <a:p>
            <a:pPr marL="0" indent="0">
              <a:buNone/>
            </a:pPr>
            <a:r>
              <a:rPr lang="en-US" b="1" i="1" u="sng" dirty="0">
                <a:latin typeface="Book Antiqua" panose="02040602050305030304" pitchFamily="18" charset="0"/>
              </a:rPr>
              <a:t>First part</a:t>
            </a:r>
            <a:r>
              <a:rPr lang="en-US" b="1" i="1" dirty="0">
                <a:latin typeface="Book Antiqua" panose="02040602050305030304" pitchFamily="18" charset="0"/>
              </a:rPr>
              <a:t>: </a:t>
            </a:r>
            <a:r>
              <a:rPr lang="en-US" b="1" dirty="0">
                <a:latin typeface="Book Antiqua" panose="02040602050305030304" pitchFamily="18" charset="0"/>
              </a:rPr>
              <a:t>Can be filed in Criminal court if </a:t>
            </a:r>
          </a:p>
          <a:p>
            <a:pPr marL="800100" lvl="1" indent="-342900">
              <a:buFont typeface="Arial" panose="020B0604020202020204" pitchFamily="34" charset="0"/>
              <a:buChar char="•"/>
            </a:pPr>
            <a:r>
              <a:rPr lang="en-US" b="1" dirty="0">
                <a:latin typeface="Book Antiqua" panose="02040602050305030304" pitchFamily="18" charset="0"/>
              </a:rPr>
              <a:t>18 when offense committed,</a:t>
            </a:r>
          </a:p>
          <a:p>
            <a:pPr marL="800100" lvl="1" indent="-342900">
              <a:buFont typeface="Arial" panose="020B0604020202020204" pitchFamily="34" charset="0"/>
              <a:buChar char="•"/>
            </a:pPr>
            <a:r>
              <a:rPr lang="en-US" b="1" dirty="0">
                <a:latin typeface="Book Antiqua" panose="02040602050305030304" pitchFamily="18" charset="0"/>
              </a:rPr>
              <a:t>14 to 18 and charged under Class I, IA, IB, IC, ID, II or IIA felony, or, </a:t>
            </a:r>
          </a:p>
          <a:p>
            <a:pPr marL="800100" lvl="1" indent="-342900">
              <a:buFont typeface="Arial" panose="020B0604020202020204" pitchFamily="34" charset="0"/>
              <a:buChar char="•"/>
            </a:pPr>
            <a:r>
              <a:rPr lang="en-US" b="1" dirty="0">
                <a:latin typeface="Book Antiqua" panose="02040602050305030304" pitchFamily="18" charset="0"/>
              </a:rPr>
              <a:t>if alleged offense is traffic as defined by 43-245 </a:t>
            </a:r>
          </a:p>
          <a:p>
            <a:pPr marL="1257300" lvl="2" indent="-342900">
              <a:buFont typeface="Arial" panose="020B0604020202020204" pitchFamily="34" charset="0"/>
              <a:buChar char="•"/>
            </a:pPr>
            <a:r>
              <a:rPr lang="en-US" b="1" i="1" dirty="0">
                <a:latin typeface="Book Antiqua" panose="02040602050305030304" pitchFamily="18" charset="0"/>
              </a:rPr>
              <a:t>43-245(27) (</a:t>
            </a:r>
            <a:r>
              <a:rPr lang="en-US" b="0" i="0" dirty="0">
                <a:solidFill>
                  <a:srgbClr val="212529"/>
                </a:solidFill>
                <a:effectLst/>
                <a:latin typeface="system-ui"/>
              </a:rPr>
              <a:t>Traffic offense means any non-felonious act in violation of a law or ordinance regulating vehicular or pedestrian travel, whether designated a misdemeanor or a traffic infraction)</a:t>
            </a:r>
          </a:p>
          <a:p>
            <a:pPr marL="0" indent="0">
              <a:buNone/>
            </a:pPr>
            <a:endParaRPr lang="en-US" dirty="0">
              <a:solidFill>
                <a:srgbClr val="212529"/>
              </a:solidFill>
              <a:latin typeface="system-ui"/>
            </a:endParaRPr>
          </a:p>
          <a:p>
            <a:pPr marL="0" indent="0">
              <a:buNone/>
            </a:pPr>
            <a:endParaRPr lang="en-US" b="1" i="1" dirty="0">
              <a:latin typeface="Book Antiqua" panose="02040602050305030304" pitchFamily="18" charset="0"/>
            </a:endParaRPr>
          </a:p>
          <a:p>
            <a:pPr marL="0" indent="0">
              <a:buNone/>
            </a:pPr>
            <a:endParaRPr lang="en-US" sz="3800" b="1" dirty="0">
              <a:latin typeface="Book Antiqua" panose="02040602050305030304" pitchFamily="18" charset="0"/>
            </a:endParaRPr>
          </a:p>
          <a:p>
            <a:pPr marL="0" indent="0">
              <a:buNone/>
            </a:pPr>
            <a:endParaRPr lang="en-US" sz="2600" b="1" dirty="0">
              <a:latin typeface="Book Antiqua" panose="02040602050305030304" pitchFamily="18" charset="0"/>
            </a:endParaRPr>
          </a:p>
        </p:txBody>
      </p:sp>
    </p:spTree>
    <p:extLst>
      <p:ext uri="{BB962C8B-B14F-4D97-AF65-F5344CB8AC3E}">
        <p14:creationId xmlns:p14="http://schemas.microsoft.com/office/powerpoint/2010/main" val="566680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Agenda</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81238"/>
            <a:ext cx="6788150" cy="3709987"/>
          </a:xfrm>
        </p:spPr>
        <p:txBody>
          <a:bodyPr tIns="457200">
            <a:normAutofit fontScale="92500" lnSpcReduction="20000"/>
          </a:bodyPr>
          <a:lstStyle/>
          <a:p>
            <a:r>
              <a:rPr lang="en-US" dirty="0"/>
              <a:t>Introduction</a:t>
            </a:r>
          </a:p>
          <a:p>
            <a:r>
              <a:rPr lang="en-US" dirty="0"/>
              <a:t>Truancy</a:t>
            </a:r>
          </a:p>
          <a:p>
            <a:r>
              <a:rPr lang="en-US" dirty="0"/>
              <a:t>Competency Evaluations</a:t>
            </a:r>
          </a:p>
          <a:p>
            <a:r>
              <a:rPr lang="en-US" dirty="0"/>
              <a:t>Juvenile Protection Orders</a:t>
            </a:r>
          </a:p>
          <a:p>
            <a:r>
              <a:rPr lang="en-US" dirty="0"/>
              <a:t>Transfer to Juvenile Court</a:t>
            </a:r>
          </a:p>
          <a:p>
            <a:r>
              <a:rPr lang="en-US" dirty="0"/>
              <a:t>General Motion Practice</a:t>
            </a:r>
          </a:p>
          <a:p>
            <a:r>
              <a:rPr lang="en-US" dirty="0"/>
              <a:t>Q &amp; A</a:t>
            </a:r>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EEE2D-7A30-02D6-D0FE-A2B21CABD6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06DFD5-CF50-B9C2-7444-DE08A58E582B}"/>
              </a:ext>
            </a:extLst>
          </p:cNvPr>
          <p:cNvSpPr>
            <a:spLocks noGrp="1"/>
          </p:cNvSpPr>
          <p:nvPr>
            <p:ph sz="quarter" idx="13"/>
          </p:nvPr>
        </p:nvSpPr>
        <p:spPr>
          <a:xfrm>
            <a:off x="688157" y="1026695"/>
            <a:ext cx="10779943" cy="5534525"/>
          </a:xfrm>
        </p:spPr>
        <p:txBody>
          <a:bodyPr>
            <a:normAutofit/>
          </a:bodyPr>
          <a:lstStyle/>
          <a:p>
            <a:pPr marL="0" indent="0">
              <a:buNone/>
            </a:pPr>
            <a:r>
              <a:rPr lang="de-DE" b="1" i="1" u="sng" dirty="0">
                <a:effectLst/>
                <a:latin typeface="Book Antiqua" panose="02040602050305030304" pitchFamily="18" charset="0"/>
              </a:rPr>
              <a:t>Second part:</a:t>
            </a:r>
          </a:p>
          <a:p>
            <a:pPr marL="0" indent="0">
              <a:buNone/>
            </a:pPr>
            <a:endParaRPr lang="de-DE" b="1" i="1" u="sng" dirty="0">
              <a:effectLst/>
              <a:latin typeface="Book Antiqua" panose="02040602050305030304" pitchFamily="18" charset="0"/>
            </a:endParaRPr>
          </a:p>
          <a:p>
            <a:pPr marL="0" indent="0">
              <a:lnSpc>
                <a:spcPct val="130000"/>
              </a:lnSpc>
              <a:buNone/>
            </a:pPr>
            <a:r>
              <a:rPr lang="de-DE" b="0" i="1" dirty="0">
                <a:solidFill>
                  <a:srgbClr val="252525"/>
                </a:solidFill>
                <a:effectLst/>
                <a:latin typeface="Book Antiqua" panose="02040602050305030304" pitchFamily="18" charset="0"/>
              </a:rPr>
              <a:t>29-1816 (2) - </a:t>
            </a:r>
            <a:r>
              <a:rPr lang="en-US" b="0" i="0" dirty="0">
                <a:solidFill>
                  <a:srgbClr val="212529"/>
                </a:solidFill>
                <a:effectLst/>
                <a:latin typeface="Book Antiqua" panose="02040602050305030304" pitchFamily="18" charset="0"/>
              </a:rPr>
              <a:t>At the time of the arraignment, the county court or district court shall advise the accused, if the accused was younger than eighteen years of age at the time the alleged offense was committed, that the accused may move the county court or district court at any time not later than thirty days after arraignment, unless otherwise permitted by the court for good cause shown, to waive jurisdiction in such case to the juvenile court for further proceedings under the Nebraska Juvenile Code. This subsection does not apply if the case was transferred to county court or district court from juvenile court.</a:t>
            </a:r>
          </a:p>
          <a:p>
            <a:pPr marL="0" indent="0">
              <a:lnSpc>
                <a:spcPct val="130000"/>
              </a:lnSpc>
              <a:buNone/>
            </a:pPr>
            <a:r>
              <a:rPr lang="en-US" b="0" i="1" dirty="0">
                <a:solidFill>
                  <a:srgbClr val="212529"/>
                </a:solidFill>
                <a:effectLst/>
                <a:latin typeface="Book Antiqua" panose="02040602050305030304" pitchFamily="18" charset="0"/>
              </a:rPr>
              <a:t>*Prac</a:t>
            </a:r>
            <a:r>
              <a:rPr lang="en-US" i="1" dirty="0">
                <a:solidFill>
                  <a:srgbClr val="212529"/>
                </a:solidFill>
                <a:latin typeface="Book Antiqua" panose="02040602050305030304" pitchFamily="18" charset="0"/>
              </a:rPr>
              <a:t>tice point: if a felony is filed in county court, you must waive or have prelim, and after arraignment in District is when you can move to transfer to juvenile court.  </a:t>
            </a:r>
            <a:endParaRPr lang="de-DE" b="0" i="1" dirty="0">
              <a:solidFill>
                <a:srgbClr val="252525"/>
              </a:solidFill>
              <a:effectLst/>
              <a:latin typeface="Book Antiqua" panose="02040602050305030304" pitchFamily="18" charset="0"/>
            </a:endParaRPr>
          </a:p>
          <a:p>
            <a:pPr marL="0" indent="0">
              <a:buNone/>
            </a:pPr>
            <a:endParaRPr lang="de-DE" b="0" i="0" dirty="0">
              <a:solidFill>
                <a:srgbClr val="252525"/>
              </a:solidFill>
              <a:effectLst/>
              <a:latin typeface="Book Antiqua" panose="02040602050305030304" pitchFamily="18" charset="0"/>
            </a:endParaRPr>
          </a:p>
          <a:p>
            <a:pPr marL="0" indent="0">
              <a:buNone/>
            </a:pPr>
            <a:endParaRPr lang="de-DE" dirty="0">
              <a:solidFill>
                <a:srgbClr val="252525"/>
              </a:solidFill>
              <a:latin typeface="Book Antiqua" panose="02040602050305030304" pitchFamily="18" charset="0"/>
            </a:endParaRPr>
          </a:p>
          <a:p>
            <a:pPr marL="0" indent="0">
              <a:buNone/>
            </a:pPr>
            <a:endParaRPr lang="de-DE" dirty="0">
              <a:solidFill>
                <a:srgbClr val="252525"/>
              </a:solidFill>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034284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11DB0-D951-64D1-DC69-59B9B7005B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790385-9945-D236-B27B-137C8C51A303}"/>
              </a:ext>
            </a:extLst>
          </p:cNvPr>
          <p:cNvSpPr>
            <a:spLocks noGrp="1"/>
          </p:cNvSpPr>
          <p:nvPr>
            <p:ph sz="quarter" idx="13"/>
          </p:nvPr>
        </p:nvSpPr>
        <p:spPr>
          <a:xfrm>
            <a:off x="595523" y="716437"/>
            <a:ext cx="9787342" cy="6070862"/>
          </a:xfrm>
        </p:spPr>
        <p:txBody>
          <a:bodyPr>
            <a:normAutofit/>
          </a:bodyPr>
          <a:lstStyle/>
          <a:p>
            <a:endParaRPr lang="en-US" b="1" i="1" dirty="0">
              <a:solidFill>
                <a:schemeClr val="accent3"/>
              </a:solidFill>
              <a:latin typeface="Book Antiqua" panose="02040602050305030304" pitchFamily="18" charset="0"/>
            </a:endParaRPr>
          </a:p>
          <a:p>
            <a:r>
              <a:rPr lang="en-US" b="1" i="1" u="sng" dirty="0">
                <a:latin typeface="Book Antiqua" panose="02040602050305030304" pitchFamily="18" charset="0"/>
              </a:rPr>
              <a:t>Third part: </a:t>
            </a:r>
          </a:p>
          <a:p>
            <a:r>
              <a:rPr lang="en-US" b="1" dirty="0">
                <a:latin typeface="Book Antiqua" panose="02040602050305030304" pitchFamily="18" charset="0"/>
              </a:rPr>
              <a:t>29-1816 (3)</a:t>
            </a:r>
          </a:p>
          <a:p>
            <a:r>
              <a:rPr lang="en-US" dirty="0">
                <a:latin typeface="Book Antiqua" panose="02040602050305030304" pitchFamily="18" charset="0"/>
              </a:rPr>
              <a:t>Schedule a hearing on motion within 15 days (does not mean it’s heard in 15 days)</a:t>
            </a:r>
          </a:p>
          <a:p>
            <a:r>
              <a:rPr lang="en-US" dirty="0">
                <a:latin typeface="Book Antiqua" panose="02040602050305030304" pitchFamily="18" charset="0"/>
              </a:rPr>
              <a:t>Rules of evidence are relaxed at hearing</a:t>
            </a:r>
          </a:p>
          <a:p>
            <a:r>
              <a:rPr lang="en-US" dirty="0">
                <a:latin typeface="Book Antiqua" panose="02040602050305030304" pitchFamily="18" charset="0"/>
              </a:rPr>
              <a:t>43-276 considerations, such as treatment juvenile could have, motivation of offense, age and circumstances of others involved, history of the juvenile, best interests, community safety, ability to appreciate the seriousness of the conduct, detention necessary (?), pretrial diversion programs available, victim restoration mediation, convictions of prior use of firearm in crime, if juvenile court has been previously, gang affiliation, other relevant factors</a:t>
            </a:r>
          </a:p>
          <a:p>
            <a:r>
              <a:rPr lang="en-US" dirty="0">
                <a:latin typeface="Book Antiqua" panose="02040602050305030304" pitchFamily="18" charset="0"/>
              </a:rPr>
              <a:t>Decision made within 30 days of hearing</a:t>
            </a:r>
          </a:p>
          <a:p>
            <a:r>
              <a:rPr lang="en-US" dirty="0">
                <a:latin typeface="Book Antiqua" panose="02040602050305030304" pitchFamily="18" charset="0"/>
              </a:rPr>
              <a:t>Decision is considered final and appealable</a:t>
            </a:r>
          </a:p>
        </p:txBody>
      </p:sp>
    </p:spTree>
    <p:extLst>
      <p:ext uri="{BB962C8B-B14F-4D97-AF65-F5344CB8AC3E}">
        <p14:creationId xmlns:p14="http://schemas.microsoft.com/office/powerpoint/2010/main" val="2677296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C92EF-BDB8-2D06-EBE6-6AD7CCE3CC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F85614-F49C-EDCE-8FB0-4299A45C3200}"/>
              </a:ext>
            </a:extLst>
          </p:cNvPr>
          <p:cNvSpPr>
            <a:spLocks noGrp="1"/>
          </p:cNvSpPr>
          <p:nvPr>
            <p:ph type="title"/>
          </p:nvPr>
        </p:nvSpPr>
        <p:spPr>
          <a:xfrm>
            <a:off x="8903367" y="5571241"/>
            <a:ext cx="2355183" cy="471235"/>
          </a:xfrm>
        </p:spPr>
        <p:txBody>
          <a:bodyPr/>
          <a:lstStyle/>
          <a:p>
            <a:pPr>
              <a:lnSpc>
                <a:spcPct val="120000"/>
              </a:lnSpc>
            </a:pPr>
            <a:br>
              <a:rPr lang="en-US" sz="4400" b="1" dirty="0">
                <a:latin typeface="Book Antiqua" panose="02040602050305030304" pitchFamily="18" charset="0"/>
              </a:rPr>
            </a:br>
            <a:endParaRPr lang="en-US" dirty="0"/>
          </a:p>
        </p:txBody>
      </p:sp>
      <p:sp>
        <p:nvSpPr>
          <p:cNvPr id="4" name="Content Placeholder 3">
            <a:extLst>
              <a:ext uri="{FF2B5EF4-FFF2-40B4-BE49-F238E27FC236}">
                <a16:creationId xmlns:a16="http://schemas.microsoft.com/office/drawing/2014/main" id="{33F76B74-5D4A-109E-D300-77A735DA7BCB}"/>
              </a:ext>
            </a:extLst>
          </p:cNvPr>
          <p:cNvSpPr>
            <a:spLocks noGrp="1"/>
          </p:cNvSpPr>
          <p:nvPr>
            <p:ph sz="quarter" idx="14"/>
          </p:nvPr>
        </p:nvSpPr>
        <p:spPr>
          <a:xfrm>
            <a:off x="603885" y="513346"/>
            <a:ext cx="11074768" cy="5340699"/>
          </a:xfrm>
        </p:spPr>
        <p:txBody>
          <a:bodyPr>
            <a:normAutofit fontScale="85000" lnSpcReduction="20000"/>
          </a:bodyPr>
          <a:lstStyle/>
          <a:p>
            <a:pPr marL="0" indent="0">
              <a:buNone/>
            </a:pPr>
            <a:r>
              <a:rPr lang="en-US" sz="3800" b="1" i="1" u="sng" dirty="0">
                <a:latin typeface="Book Antiqua" panose="02040602050305030304" pitchFamily="18" charset="0"/>
              </a:rPr>
              <a:t>Evidence and/or witnesses for hearing:</a:t>
            </a:r>
            <a:r>
              <a:rPr lang="en-US" sz="3800" b="1" i="1" dirty="0">
                <a:latin typeface="Book Antiqua" panose="02040602050305030304" pitchFamily="18" charset="0"/>
              </a:rPr>
              <a:t> </a:t>
            </a:r>
          </a:p>
          <a:p>
            <a:pPr marL="0" indent="0">
              <a:buNone/>
            </a:pPr>
            <a:endParaRPr lang="en-US" b="1" dirty="0">
              <a:solidFill>
                <a:srgbClr val="212529"/>
              </a:solidFill>
              <a:latin typeface="Book Antiqua" panose="02040602050305030304" pitchFamily="18" charset="0"/>
            </a:endParaRPr>
          </a:p>
          <a:p>
            <a:pPr marL="0" indent="0">
              <a:buNone/>
            </a:pPr>
            <a:r>
              <a:rPr lang="en-US" b="1" dirty="0">
                <a:solidFill>
                  <a:srgbClr val="212529"/>
                </a:solidFill>
                <a:latin typeface="Book Antiqua" panose="02040602050305030304" pitchFamily="18" charset="0"/>
              </a:rPr>
              <a:t>Mental health expert to assess your client and present report and testimony– </a:t>
            </a:r>
          </a:p>
          <a:p>
            <a:pPr marL="0" indent="0">
              <a:buNone/>
            </a:pPr>
            <a:r>
              <a:rPr lang="en-US" b="1" dirty="0">
                <a:solidFill>
                  <a:srgbClr val="212529"/>
                </a:solidFill>
                <a:latin typeface="Book Antiqua" panose="02040602050305030304" pitchFamily="18" charset="0"/>
              </a:rPr>
              <a:t>	competency or insanity considerations </a:t>
            </a:r>
          </a:p>
          <a:p>
            <a:pPr marL="0" indent="0">
              <a:buNone/>
            </a:pPr>
            <a:r>
              <a:rPr lang="en-US" b="1" dirty="0">
                <a:solidFill>
                  <a:srgbClr val="212529"/>
                </a:solidFill>
                <a:latin typeface="Book Antiqua" panose="02040602050305030304" pitchFamily="18" charset="0"/>
              </a:rPr>
              <a:t>	discuss brain development – </a:t>
            </a:r>
            <a:r>
              <a:rPr lang="en-US" dirty="0">
                <a:solidFill>
                  <a:srgbClr val="212529"/>
                </a:solidFill>
                <a:latin typeface="Book Antiqua" panose="02040602050305030304" pitchFamily="18" charset="0"/>
              </a:rPr>
              <a:t>frontal lobe (last to develop which controls 					impulses) but also to consider juvenile’s environment, roles models, feelings of safety, 		feelings about social acceptance and now those affect choices (to then show that 			juvenile did not commit this with full understanding of adult consequences, and 			therefore, need to be in juvenile court to find appropriate rehabilitative services vs. 			jail </a:t>
            </a:r>
          </a:p>
          <a:p>
            <a:pPr marL="0" indent="0">
              <a:buNone/>
            </a:pPr>
            <a:r>
              <a:rPr lang="en-US" b="1" dirty="0">
                <a:solidFill>
                  <a:srgbClr val="212529"/>
                </a:solidFill>
                <a:latin typeface="Book Antiqua" panose="02040602050305030304" pitchFamily="18" charset="0"/>
              </a:rPr>
              <a:t>School representatives </a:t>
            </a:r>
            <a:r>
              <a:rPr lang="en-US" dirty="0">
                <a:solidFill>
                  <a:srgbClr val="212529"/>
                </a:solidFill>
                <a:latin typeface="Book Antiqua" panose="02040602050305030304" pitchFamily="18" charset="0"/>
              </a:rPr>
              <a:t>to discuss behaviors at school</a:t>
            </a:r>
          </a:p>
          <a:p>
            <a:pPr marL="0" indent="0">
              <a:buNone/>
            </a:pPr>
            <a:r>
              <a:rPr lang="en-US" b="1" dirty="0">
                <a:solidFill>
                  <a:srgbClr val="212529"/>
                </a:solidFill>
                <a:latin typeface="Book Antiqua" panose="02040602050305030304" pitchFamily="18" charset="0"/>
              </a:rPr>
              <a:t>Parents – </a:t>
            </a:r>
            <a:r>
              <a:rPr lang="en-US" dirty="0">
                <a:solidFill>
                  <a:srgbClr val="212529"/>
                </a:solidFill>
                <a:latin typeface="Book Antiqua" panose="02040602050305030304" pitchFamily="18" charset="0"/>
              </a:rPr>
              <a:t>behaviors, friends, environment </a:t>
            </a:r>
          </a:p>
          <a:p>
            <a:pPr marL="0" indent="0">
              <a:buNone/>
            </a:pPr>
            <a:r>
              <a:rPr lang="en-US" b="1" dirty="0">
                <a:solidFill>
                  <a:srgbClr val="212529"/>
                </a:solidFill>
                <a:latin typeface="Book Antiqua" panose="02040602050305030304" pitchFamily="18" charset="0"/>
              </a:rPr>
              <a:t>Co-Defendant’s criminal/juvenile history</a:t>
            </a:r>
          </a:p>
          <a:p>
            <a:pPr marL="0" indent="0">
              <a:buNone/>
            </a:pPr>
            <a:r>
              <a:rPr lang="en-US" b="1" dirty="0">
                <a:solidFill>
                  <a:srgbClr val="212529"/>
                </a:solidFill>
                <a:latin typeface="Book Antiqua" panose="02040602050305030304" pitchFamily="18" charset="0"/>
              </a:rPr>
              <a:t>Client’s criminal/juvenile history </a:t>
            </a:r>
            <a:r>
              <a:rPr lang="en-US" dirty="0">
                <a:solidFill>
                  <a:srgbClr val="212529"/>
                </a:solidFill>
                <a:latin typeface="Book Antiqua" panose="02040602050305030304" pitchFamily="18" charset="0"/>
              </a:rPr>
              <a:t>(</a:t>
            </a:r>
            <a:r>
              <a:rPr lang="en-US" dirty="0" err="1">
                <a:solidFill>
                  <a:srgbClr val="212529"/>
                </a:solidFill>
                <a:latin typeface="Book Antiqua" panose="02040602050305030304" pitchFamily="18" charset="0"/>
              </a:rPr>
              <a:t>ie</a:t>
            </a:r>
            <a:r>
              <a:rPr lang="en-US" dirty="0">
                <a:solidFill>
                  <a:srgbClr val="212529"/>
                </a:solidFill>
                <a:latin typeface="Book Antiqua" panose="02040602050305030304" pitchFamily="18" charset="0"/>
              </a:rPr>
              <a:t>: lack of violence, or guns in prior offenses) </a:t>
            </a:r>
          </a:p>
          <a:p>
            <a:pPr marL="0" indent="0">
              <a:buNone/>
            </a:pPr>
            <a:r>
              <a:rPr lang="en-US" b="1" dirty="0">
                <a:solidFill>
                  <a:srgbClr val="212529"/>
                </a:solidFill>
                <a:latin typeface="Book Antiqua" panose="02040602050305030304" pitchFamily="18" charset="0"/>
              </a:rPr>
              <a:t>	</a:t>
            </a:r>
          </a:p>
          <a:p>
            <a:pPr marL="0" indent="0">
              <a:buNone/>
            </a:pPr>
            <a:endParaRPr lang="en-US" i="1" dirty="0">
              <a:solidFill>
                <a:srgbClr val="212529"/>
              </a:solidFill>
              <a:latin typeface="Book Antiqua" panose="02040602050305030304" pitchFamily="18" charset="0"/>
            </a:endParaRPr>
          </a:p>
          <a:p>
            <a:pPr marL="0" indent="0">
              <a:buNone/>
            </a:pPr>
            <a:endParaRPr lang="en-US" b="1" i="1" dirty="0">
              <a:latin typeface="Book Antiqua" panose="02040602050305030304" pitchFamily="18" charset="0"/>
            </a:endParaRPr>
          </a:p>
          <a:p>
            <a:pPr marL="0" indent="0">
              <a:buNone/>
            </a:pPr>
            <a:endParaRPr lang="en-US" sz="3800" b="1" dirty="0">
              <a:latin typeface="Book Antiqua" panose="02040602050305030304" pitchFamily="18" charset="0"/>
            </a:endParaRPr>
          </a:p>
          <a:p>
            <a:pPr marL="0" indent="0">
              <a:buNone/>
            </a:pPr>
            <a:endParaRPr lang="en-US" sz="2600" b="1" dirty="0">
              <a:latin typeface="Book Antiqua" panose="02040602050305030304" pitchFamily="18" charset="0"/>
            </a:endParaRPr>
          </a:p>
        </p:txBody>
      </p:sp>
    </p:spTree>
    <p:extLst>
      <p:ext uri="{BB962C8B-B14F-4D97-AF65-F5344CB8AC3E}">
        <p14:creationId xmlns:p14="http://schemas.microsoft.com/office/powerpoint/2010/main" val="268494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45343-3B6F-4D46-456C-1E59FAAA8D1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8464CED-71D2-3DA7-14E4-3920982661AD}"/>
              </a:ext>
            </a:extLst>
          </p:cNvPr>
          <p:cNvSpPr>
            <a:spLocks noGrp="1"/>
          </p:cNvSpPr>
          <p:nvPr>
            <p:ph type="ctrTitle"/>
          </p:nvPr>
        </p:nvSpPr>
        <p:spPr/>
        <p:txBody>
          <a:bodyPr/>
          <a:lstStyle/>
          <a:p>
            <a:r>
              <a:rPr lang="en-US" dirty="0"/>
              <a:t>General motion practice</a:t>
            </a:r>
          </a:p>
        </p:txBody>
      </p:sp>
    </p:spTree>
    <p:extLst>
      <p:ext uri="{BB962C8B-B14F-4D97-AF65-F5344CB8AC3E}">
        <p14:creationId xmlns:p14="http://schemas.microsoft.com/office/powerpoint/2010/main" val="2016459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47BC5-BCC4-0967-EF40-B1E8137DB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A1480-2200-C347-D101-678DF5A84B46}"/>
              </a:ext>
            </a:extLst>
          </p:cNvPr>
          <p:cNvSpPr>
            <a:spLocks noGrp="1"/>
          </p:cNvSpPr>
          <p:nvPr>
            <p:ph type="title"/>
          </p:nvPr>
        </p:nvSpPr>
        <p:spPr>
          <a:xfrm>
            <a:off x="594360" y="198408"/>
            <a:ext cx="10972800" cy="942235"/>
          </a:xfrm>
        </p:spPr>
        <p:txBody>
          <a:bodyPr/>
          <a:lstStyle/>
          <a:p>
            <a:r>
              <a:rPr lang="en-US" dirty="0"/>
              <a:t>Virtual Appearances</a:t>
            </a:r>
          </a:p>
        </p:txBody>
      </p:sp>
      <p:sp>
        <p:nvSpPr>
          <p:cNvPr id="3" name="Content Placeholder 2">
            <a:extLst>
              <a:ext uri="{FF2B5EF4-FFF2-40B4-BE49-F238E27FC236}">
                <a16:creationId xmlns:a16="http://schemas.microsoft.com/office/drawing/2014/main" id="{B45798D0-DF06-061C-6DF8-57F013176107}"/>
              </a:ext>
            </a:extLst>
          </p:cNvPr>
          <p:cNvSpPr>
            <a:spLocks noGrp="1"/>
          </p:cNvSpPr>
          <p:nvPr>
            <p:ph sz="quarter" idx="13"/>
          </p:nvPr>
        </p:nvSpPr>
        <p:spPr>
          <a:xfrm>
            <a:off x="595523" y="1748589"/>
            <a:ext cx="9787342" cy="5038710"/>
          </a:xfrm>
        </p:spPr>
        <p:txBody>
          <a:bodyPr>
            <a:normAutofit/>
          </a:bodyPr>
          <a:lstStyle/>
          <a:p>
            <a:r>
              <a:rPr lang="en-US" b="1" i="1" dirty="0">
                <a:solidFill>
                  <a:schemeClr val="accent3"/>
                </a:solidFill>
              </a:rPr>
              <a:t>Neb. Rev. Stat. Sec. </a:t>
            </a:r>
            <a:r>
              <a:rPr lang="en-US" b="1" dirty="0">
                <a:solidFill>
                  <a:schemeClr val="accent3"/>
                </a:solidFill>
              </a:rPr>
              <a:t>24-734 - </a:t>
            </a:r>
            <a:r>
              <a:rPr lang="en-US" b="1" dirty="0"/>
              <a:t>Judges; Powers; enumerated</a:t>
            </a:r>
          </a:p>
          <a:p>
            <a:r>
              <a:rPr lang="en-US" b="1" dirty="0"/>
              <a:t>Relevant provisions – (5)(a) and (c)</a:t>
            </a:r>
          </a:p>
          <a:p>
            <a:pPr>
              <a:lnSpc>
                <a:spcPct val="130000"/>
              </a:lnSpc>
            </a:pPr>
            <a:r>
              <a:rPr lang="en-US" b="0" i="0" dirty="0">
                <a:solidFill>
                  <a:srgbClr val="212529"/>
                </a:solidFill>
                <a:effectLst/>
                <a:latin typeface="system-ui"/>
              </a:rPr>
              <a:t>(5)(a) Unless an objection under subdivision (5)(c) of this section is sustained, in any civil case, a judge shall, for good cause shown, permit any witness who is to be examined by oral examination to appear by telephonic, videoconferencing, or similar methods.</a:t>
            </a:r>
            <a:endParaRPr lang="en-US" b="1" i="0" dirty="0">
              <a:solidFill>
                <a:schemeClr val="accent3"/>
              </a:solidFill>
              <a:effectLst/>
              <a:latin typeface="system-ui"/>
            </a:endParaRPr>
          </a:p>
          <a:p>
            <a:pPr>
              <a:lnSpc>
                <a:spcPct val="130000"/>
              </a:lnSpc>
            </a:pPr>
            <a:r>
              <a:rPr lang="en-US" b="0" i="0" dirty="0">
                <a:solidFill>
                  <a:srgbClr val="212529"/>
                </a:solidFill>
                <a:effectLst/>
                <a:latin typeface="system-ui"/>
              </a:rPr>
              <a:t>(5)(c) A party may object to examination by telephonic, videoconferencing, or similar methods under subdivision (5)(a) of this section on grounds of unreliability or unfairness. The objecting party has the burden of proving unreliability or unfairness by a preponderance of the evidence.</a:t>
            </a:r>
            <a:endParaRPr lang="en-US" b="1" dirty="0">
              <a:solidFill>
                <a:schemeClr val="accent3"/>
              </a:solidFill>
            </a:endParaRPr>
          </a:p>
          <a:p>
            <a:pPr lvl="1"/>
            <a:r>
              <a:rPr lang="en-US" i="1" dirty="0"/>
              <a:t>Do not assume in Zoom era that you are automatically allowed to appear this way; same for witnesses</a:t>
            </a:r>
          </a:p>
          <a:p>
            <a:pPr lvl="1"/>
            <a:endParaRPr lang="en-US" dirty="0"/>
          </a:p>
        </p:txBody>
      </p:sp>
    </p:spTree>
    <p:extLst>
      <p:ext uri="{BB962C8B-B14F-4D97-AF65-F5344CB8AC3E}">
        <p14:creationId xmlns:p14="http://schemas.microsoft.com/office/powerpoint/2010/main" val="1496595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A3BDE-C793-CF90-F328-A87BD639E8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C64531-029F-0AA6-C580-71F300880B3A}"/>
              </a:ext>
            </a:extLst>
          </p:cNvPr>
          <p:cNvSpPr>
            <a:spLocks noGrp="1"/>
          </p:cNvSpPr>
          <p:nvPr>
            <p:ph sz="quarter" idx="13"/>
          </p:nvPr>
        </p:nvSpPr>
        <p:spPr>
          <a:xfrm>
            <a:off x="595523" y="716437"/>
            <a:ext cx="9787342" cy="6070862"/>
          </a:xfrm>
        </p:spPr>
        <p:txBody>
          <a:bodyPr>
            <a:normAutofit/>
          </a:bodyPr>
          <a:lstStyle/>
          <a:p>
            <a:endParaRPr lang="en-US" b="1" i="1" dirty="0">
              <a:solidFill>
                <a:schemeClr val="accent3"/>
              </a:solidFill>
              <a:latin typeface="Book Antiqua" panose="02040602050305030304" pitchFamily="18" charset="0"/>
            </a:endParaRPr>
          </a:p>
          <a:p>
            <a:r>
              <a:rPr lang="en-US" sz="3600" b="1" i="1" u="sng" dirty="0">
                <a:latin typeface="Book Antiqua" panose="02040602050305030304" pitchFamily="18" charset="0"/>
              </a:rPr>
              <a:t>Other general statutory motions consider:</a:t>
            </a:r>
          </a:p>
          <a:p>
            <a:endParaRPr lang="en-US" b="1" i="1" u="sng" dirty="0">
              <a:latin typeface="Book Antiqua" panose="02040602050305030304" pitchFamily="18" charset="0"/>
            </a:endParaRPr>
          </a:p>
          <a:p>
            <a:pPr>
              <a:lnSpc>
                <a:spcPct val="150000"/>
              </a:lnSpc>
            </a:pPr>
            <a:r>
              <a:rPr lang="en-US" sz="2400" b="1" dirty="0">
                <a:latin typeface="Book Antiqua" panose="02040602050305030304" pitchFamily="18" charset="0"/>
              </a:rPr>
              <a:t>Motion for placement and/or custody </a:t>
            </a:r>
            <a:r>
              <a:rPr lang="en-US" b="1" dirty="0">
                <a:latin typeface="Book Antiqua" panose="02040602050305030304" pitchFamily="18" charset="0"/>
              </a:rPr>
              <a:t>– </a:t>
            </a:r>
            <a:r>
              <a:rPr lang="en-US" sz="1800" i="1" dirty="0">
                <a:effectLst/>
                <a:latin typeface="Book Antiqua" panose="02040602050305030304" pitchFamily="18" charset="0"/>
                <a:ea typeface="Times New Roman" panose="02020603050405020304" pitchFamily="18" charset="0"/>
                <a:cs typeface="Arial" panose="020B0604020202020204" pitchFamily="34" charset="0"/>
              </a:rPr>
              <a:t>Neb. Rev. Stat. </a:t>
            </a:r>
            <a:r>
              <a:rPr lang="en-US" sz="1800" i="1" dirty="0">
                <a:latin typeface="Book Antiqua" panose="02040602050305030304" pitchFamily="18" charset="0"/>
              </a:rPr>
              <a:t>Sec</a:t>
            </a:r>
            <a:r>
              <a:rPr lang="en-US" sz="1800" dirty="0">
                <a:latin typeface="Book Antiqua" panose="02040602050305030304" pitchFamily="18" charset="0"/>
              </a:rPr>
              <a:t>. 43-252, 253, 254</a:t>
            </a:r>
          </a:p>
          <a:p>
            <a:pPr>
              <a:lnSpc>
                <a:spcPct val="150000"/>
              </a:lnSpc>
            </a:pPr>
            <a:r>
              <a:rPr lang="en-US" sz="2400" b="1" dirty="0">
                <a:latin typeface="Book Antiqua" panose="02040602050305030304" pitchFamily="18" charset="0"/>
              </a:rPr>
              <a:t>Motion to transfer to tribal jurisdiction </a:t>
            </a:r>
            <a:r>
              <a:rPr lang="en-US" b="1" dirty="0">
                <a:latin typeface="Book Antiqua" panose="02040602050305030304" pitchFamily="18" charset="0"/>
              </a:rPr>
              <a:t>– </a:t>
            </a:r>
            <a:r>
              <a:rPr lang="en-US" sz="1800" i="1" dirty="0">
                <a:effectLst/>
                <a:latin typeface="Book Antiqua" panose="02040602050305030304" pitchFamily="18" charset="0"/>
                <a:ea typeface="Times New Roman" panose="02020603050405020304" pitchFamily="18" charset="0"/>
                <a:cs typeface="Arial" panose="020B0604020202020204" pitchFamily="34" charset="0"/>
              </a:rPr>
              <a:t>Neb. Rev. Stat. Sec</a:t>
            </a:r>
            <a:r>
              <a:rPr lang="en-US" sz="1800" dirty="0">
                <a:effectLst/>
                <a:latin typeface="Book Antiqua" panose="02040602050305030304" pitchFamily="18" charset="0"/>
                <a:ea typeface="Times New Roman" panose="02020603050405020304" pitchFamily="18" charset="0"/>
                <a:cs typeface="Arial" panose="020B0604020202020204" pitchFamily="34" charset="0"/>
              </a:rPr>
              <a:t>. </a:t>
            </a:r>
            <a:r>
              <a:rPr lang="en-US" sz="1800" b="1" dirty="0">
                <a:latin typeface="Book Antiqua" panose="02040602050305030304" pitchFamily="18" charset="0"/>
              </a:rPr>
              <a:t> </a:t>
            </a:r>
            <a:r>
              <a:rPr lang="en-US" sz="1800" dirty="0">
                <a:latin typeface="Book Antiqua" panose="02040602050305030304" pitchFamily="18" charset="0"/>
              </a:rPr>
              <a:t>43-1504 </a:t>
            </a:r>
          </a:p>
          <a:p>
            <a:pPr>
              <a:lnSpc>
                <a:spcPct val="150000"/>
              </a:lnSpc>
            </a:pPr>
            <a:r>
              <a:rPr lang="en-US" sz="2400" b="1" dirty="0">
                <a:latin typeface="Book Antiqua" panose="02040602050305030304" pitchFamily="18" charset="0"/>
              </a:rPr>
              <a:t>Motion to Unseal Records </a:t>
            </a:r>
            <a:r>
              <a:rPr lang="en-US" b="1" dirty="0">
                <a:latin typeface="Book Antiqua" panose="02040602050305030304" pitchFamily="18" charset="0"/>
              </a:rPr>
              <a:t>- </a:t>
            </a:r>
            <a:r>
              <a:rPr lang="en-US" sz="1800" i="1" dirty="0">
                <a:effectLst/>
                <a:latin typeface="Book Antiqua" panose="02040602050305030304" pitchFamily="18" charset="0"/>
                <a:ea typeface="Times New Roman" panose="02020603050405020304" pitchFamily="18" charset="0"/>
                <a:cs typeface="Arial" panose="020B0604020202020204" pitchFamily="34" charset="0"/>
              </a:rPr>
              <a:t>Neb. Rev. Stat. Sec</a:t>
            </a:r>
            <a:r>
              <a:rPr lang="en-US" sz="1800" dirty="0">
                <a:effectLst/>
                <a:latin typeface="Book Antiqua" panose="02040602050305030304" pitchFamily="18" charset="0"/>
                <a:ea typeface="Times New Roman" panose="02020603050405020304" pitchFamily="18" charset="0"/>
                <a:cs typeface="Arial" panose="020B0604020202020204" pitchFamily="34" charset="0"/>
              </a:rPr>
              <a:t>. 29-3523 (1)(c)</a:t>
            </a:r>
            <a:endParaRPr lang="en-US" dirty="0">
              <a:latin typeface="Book Antiqua" panose="02040602050305030304" pitchFamily="18" charset="0"/>
            </a:endParaRPr>
          </a:p>
          <a:p>
            <a:pPr>
              <a:lnSpc>
                <a:spcPct val="150000"/>
              </a:lnSpc>
            </a:pPr>
            <a:r>
              <a:rPr lang="en-US" sz="2400" b="1" dirty="0">
                <a:latin typeface="Book Antiqua" panose="02040602050305030304" pitchFamily="18" charset="0"/>
              </a:rPr>
              <a:t>Motion to Seal records </a:t>
            </a:r>
            <a:r>
              <a:rPr lang="en-US" b="1" dirty="0">
                <a:latin typeface="Book Antiqua" panose="02040602050305030304" pitchFamily="18" charset="0"/>
              </a:rPr>
              <a:t>– </a:t>
            </a:r>
            <a:r>
              <a:rPr lang="en-US" sz="1800" i="1" dirty="0">
                <a:latin typeface="Book Antiqua" panose="02040602050305030304" pitchFamily="18" charset="0"/>
              </a:rPr>
              <a:t>Neb. Ct. R. </a:t>
            </a:r>
            <a:r>
              <a:rPr lang="en-US" sz="1800" dirty="0">
                <a:latin typeface="Book Antiqua" panose="02040602050305030304" pitchFamily="18" charset="0"/>
              </a:rPr>
              <a:t>2-210(C) (Court form available) </a:t>
            </a:r>
          </a:p>
        </p:txBody>
      </p:sp>
    </p:spTree>
    <p:extLst>
      <p:ext uri="{BB962C8B-B14F-4D97-AF65-F5344CB8AC3E}">
        <p14:creationId xmlns:p14="http://schemas.microsoft.com/office/powerpoint/2010/main" val="91695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04D7D-6399-EEBA-FBF1-7751BEB3F9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3FECF-C70E-DF20-C87E-4F8404C2B61F}"/>
              </a:ext>
            </a:extLst>
          </p:cNvPr>
          <p:cNvSpPr>
            <a:spLocks noGrp="1"/>
          </p:cNvSpPr>
          <p:nvPr>
            <p:ph type="title"/>
          </p:nvPr>
        </p:nvSpPr>
        <p:spPr>
          <a:xfrm>
            <a:off x="8903367" y="5571241"/>
            <a:ext cx="2355183" cy="471235"/>
          </a:xfrm>
        </p:spPr>
        <p:txBody>
          <a:bodyPr/>
          <a:lstStyle/>
          <a:p>
            <a:pPr>
              <a:lnSpc>
                <a:spcPct val="120000"/>
              </a:lnSpc>
            </a:pPr>
            <a:br>
              <a:rPr lang="en-US" sz="4400" b="1" dirty="0">
                <a:latin typeface="Book Antiqua" panose="02040602050305030304" pitchFamily="18" charset="0"/>
              </a:rPr>
            </a:br>
            <a:endParaRPr lang="en-US" dirty="0"/>
          </a:p>
        </p:txBody>
      </p:sp>
      <p:sp>
        <p:nvSpPr>
          <p:cNvPr id="4" name="Content Placeholder 3">
            <a:extLst>
              <a:ext uri="{FF2B5EF4-FFF2-40B4-BE49-F238E27FC236}">
                <a16:creationId xmlns:a16="http://schemas.microsoft.com/office/drawing/2014/main" id="{08EDEDC3-E8AC-9E19-1493-3B8826186830}"/>
              </a:ext>
            </a:extLst>
          </p:cNvPr>
          <p:cNvSpPr>
            <a:spLocks noGrp="1"/>
          </p:cNvSpPr>
          <p:nvPr>
            <p:ph sz="quarter" idx="14"/>
          </p:nvPr>
        </p:nvSpPr>
        <p:spPr>
          <a:xfrm>
            <a:off x="603884" y="457200"/>
            <a:ext cx="10199233" cy="5585276"/>
          </a:xfrm>
        </p:spPr>
        <p:txBody>
          <a:bodyPr>
            <a:normAutofit fontScale="85000" lnSpcReduction="10000"/>
          </a:bodyPr>
          <a:lstStyle/>
          <a:p>
            <a:pPr marL="0" indent="0">
              <a:lnSpc>
                <a:spcPct val="120000"/>
              </a:lnSpc>
              <a:spcAft>
                <a:spcPts val="1800"/>
              </a:spcAft>
              <a:buNone/>
            </a:pPr>
            <a:r>
              <a:rPr lang="en-US" sz="2600" b="0" i="0" dirty="0">
                <a:effectLst/>
                <a:latin typeface="Book Antiqua" panose="02040602050305030304" pitchFamily="18" charset="0"/>
              </a:rPr>
              <a:t>There is no statutory limitation on motions – meaning, just because it is not written in a statute, does not mean you cannot ask for relief from the Court.  </a:t>
            </a:r>
          </a:p>
          <a:p>
            <a:pPr marL="0" indent="0">
              <a:lnSpc>
                <a:spcPct val="150000"/>
              </a:lnSpc>
              <a:spcBef>
                <a:spcPts val="0"/>
              </a:spcBef>
              <a:buNone/>
            </a:pPr>
            <a:r>
              <a:rPr lang="en-US" sz="2600" b="0" i="1" dirty="0">
                <a:effectLst/>
                <a:latin typeface="Book Antiqua" panose="02040602050305030304" pitchFamily="18" charset="0"/>
              </a:rPr>
              <a:t>Neb. </a:t>
            </a:r>
            <a:r>
              <a:rPr lang="en-US" sz="2600" i="1" dirty="0">
                <a:latin typeface="Book Antiqua" panose="02040602050305030304" pitchFamily="18" charset="0"/>
              </a:rPr>
              <a:t>Ct. R</a:t>
            </a:r>
            <a:r>
              <a:rPr lang="en-US" sz="2600" dirty="0">
                <a:latin typeface="Book Antiqua" panose="02040602050305030304" pitchFamily="18" charset="0"/>
              </a:rPr>
              <a:t>. </a:t>
            </a:r>
            <a:r>
              <a:rPr lang="en-US" sz="2600" i="1" dirty="0">
                <a:latin typeface="Book Antiqua" panose="02040602050305030304" pitchFamily="18" charset="0"/>
              </a:rPr>
              <a:t>Sec</a:t>
            </a:r>
            <a:r>
              <a:rPr lang="en-US" sz="2600" dirty="0">
                <a:latin typeface="Book Antiqua" panose="02040602050305030304" pitchFamily="18" charset="0"/>
              </a:rPr>
              <a:t>. 2-106 – Motions generally.</a:t>
            </a:r>
            <a:endParaRPr lang="en-US" sz="2600" b="0" i="0" dirty="0">
              <a:effectLst/>
              <a:latin typeface="Book Antiqua" panose="02040602050305030304" pitchFamily="18" charset="0"/>
            </a:endParaRP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to hold DHHS/Probation in contempt</a:t>
            </a: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for transport </a:t>
            </a: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for alternative placement </a:t>
            </a: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for pre-adjudication or pre-dispositional services (</a:t>
            </a:r>
            <a:r>
              <a:rPr lang="en-US" sz="2600" dirty="0" err="1">
                <a:latin typeface="Book Antiqua" panose="02040602050305030304" pitchFamily="18" charset="0"/>
              </a:rPr>
              <a:t>ie</a:t>
            </a:r>
            <a:r>
              <a:rPr lang="en-US" sz="2600" dirty="0">
                <a:latin typeface="Book Antiqua" panose="02040602050305030304" pitchFamily="18" charset="0"/>
              </a:rPr>
              <a:t>: drug patch, GPS)</a:t>
            </a: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for visits during appeal (TPR appeal)</a:t>
            </a:r>
          </a:p>
          <a:p>
            <a:pPr>
              <a:lnSpc>
                <a:spcPct val="150000"/>
              </a:lnSpc>
              <a:spcBef>
                <a:spcPts val="0"/>
              </a:spcBef>
              <a:buFont typeface="Arial" panose="020B0604020202020204" pitchFamily="34" charset="0"/>
              <a:buChar char="•"/>
            </a:pPr>
            <a:r>
              <a:rPr lang="en-US" sz="2600" dirty="0">
                <a:latin typeface="Book Antiqua" panose="02040602050305030304" pitchFamily="18" charset="0"/>
              </a:rPr>
              <a:t>Motion for whatever you need to help your client – </a:t>
            </a:r>
            <a:r>
              <a:rPr lang="en-US" sz="2600" i="1" dirty="0">
                <a:latin typeface="Book Antiqua" panose="02040602050305030304" pitchFamily="18" charset="0"/>
              </a:rPr>
              <a:t>Equitable powers of court and Best Interests always the polestar</a:t>
            </a:r>
          </a:p>
          <a:p>
            <a:pPr>
              <a:lnSpc>
                <a:spcPct val="150000"/>
              </a:lnSpc>
              <a:spcBef>
                <a:spcPts val="0"/>
              </a:spcBef>
              <a:buFont typeface="Arial" panose="020B0604020202020204" pitchFamily="34" charset="0"/>
              <a:buChar char="•"/>
            </a:pPr>
            <a:endParaRPr lang="en-US" sz="2600" dirty="0">
              <a:latin typeface="Book Antiqua" panose="02040602050305030304" pitchFamily="18" charset="0"/>
            </a:endParaRPr>
          </a:p>
          <a:p>
            <a:pPr lvl="1">
              <a:lnSpc>
                <a:spcPct val="120000"/>
              </a:lnSpc>
              <a:spcAft>
                <a:spcPts val="1800"/>
              </a:spcAft>
              <a:buFont typeface="Arial" panose="020B0604020202020204" pitchFamily="34" charset="0"/>
              <a:buChar char="•"/>
            </a:pPr>
            <a:endParaRPr lang="en-US" sz="2600" dirty="0">
              <a:latin typeface="Book Antiqua" panose="02040602050305030304" pitchFamily="18" charset="0"/>
            </a:endParaRPr>
          </a:p>
          <a:p>
            <a:pPr marL="0" indent="0">
              <a:lnSpc>
                <a:spcPct val="120000"/>
              </a:lnSpc>
              <a:spcAft>
                <a:spcPts val="1800"/>
              </a:spcAft>
              <a:buNone/>
            </a:pPr>
            <a:endParaRPr lang="en-US" sz="2600" dirty="0">
              <a:latin typeface="Book Antiqua" panose="02040602050305030304" pitchFamily="18" charset="0"/>
            </a:endParaRPr>
          </a:p>
        </p:txBody>
      </p:sp>
    </p:spTree>
    <p:extLst>
      <p:ext uri="{BB962C8B-B14F-4D97-AF65-F5344CB8AC3E}">
        <p14:creationId xmlns:p14="http://schemas.microsoft.com/office/powerpoint/2010/main" val="2140005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4A3E5-894E-DECB-F58A-EC8B40E4B9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0C6DAE-9FE8-85CA-4AD2-FAFE6FBA7453}"/>
              </a:ext>
            </a:extLst>
          </p:cNvPr>
          <p:cNvSpPr>
            <a:spLocks noGrp="1"/>
          </p:cNvSpPr>
          <p:nvPr>
            <p:ph sz="quarter" idx="13"/>
          </p:nvPr>
        </p:nvSpPr>
        <p:spPr>
          <a:xfrm>
            <a:off x="688157" y="1026695"/>
            <a:ext cx="10779943" cy="5534525"/>
          </a:xfrm>
        </p:spPr>
        <p:txBody>
          <a:bodyPr>
            <a:normAutofit/>
          </a:bodyPr>
          <a:lstStyle/>
          <a:p>
            <a:pPr marL="0" indent="0" algn="ctr">
              <a:buNone/>
            </a:pPr>
            <a:endParaRPr lang="de-DE" sz="4000" b="1" i="1" u="sng" dirty="0">
              <a:latin typeface="Book Antiqua" panose="02040602050305030304" pitchFamily="18" charset="0"/>
            </a:endParaRPr>
          </a:p>
          <a:p>
            <a:pPr marL="0" indent="0" algn="ctr">
              <a:buNone/>
            </a:pPr>
            <a:endParaRPr lang="de-DE" sz="4000" b="1" i="1" u="sng" dirty="0">
              <a:latin typeface="Book Antiqua" panose="02040602050305030304" pitchFamily="18" charset="0"/>
            </a:endParaRPr>
          </a:p>
          <a:p>
            <a:pPr marL="0" indent="0" algn="ctr">
              <a:buNone/>
            </a:pPr>
            <a:r>
              <a:rPr lang="de-DE" sz="6000" b="1" i="1" u="sng" dirty="0">
                <a:latin typeface="Book Antiqua" panose="02040602050305030304" pitchFamily="18" charset="0"/>
              </a:rPr>
              <a:t>Q &amp; A TIME</a:t>
            </a:r>
            <a:endParaRPr lang="de-DE" sz="6000" b="1" i="1" u="sng" dirty="0">
              <a:effectLst/>
              <a:latin typeface="Book Antiqua" panose="02040602050305030304" pitchFamily="18" charset="0"/>
            </a:endParaRPr>
          </a:p>
          <a:p>
            <a:pPr marL="0" indent="0">
              <a:buNone/>
            </a:pPr>
            <a:endParaRPr lang="de-DE" b="1" i="1" u="sng" dirty="0">
              <a:effectLst/>
              <a:latin typeface="Book Antiqua" panose="02040602050305030304" pitchFamily="18" charset="0"/>
            </a:endParaRPr>
          </a:p>
          <a:p>
            <a:pPr marL="0" indent="0">
              <a:buNone/>
            </a:pPr>
            <a:endParaRPr lang="de-DE" dirty="0">
              <a:solidFill>
                <a:srgbClr val="252525"/>
              </a:solidFill>
              <a:latin typeface="Book Antiqua" panose="02040602050305030304" pitchFamily="18" charset="0"/>
            </a:endParaRPr>
          </a:p>
          <a:p>
            <a:pPr marL="0" indent="0">
              <a:buNone/>
            </a:pPr>
            <a:endParaRPr lang="de-DE" dirty="0">
              <a:solidFill>
                <a:srgbClr val="252525"/>
              </a:solidFill>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de-DE" b="0" i="0" dirty="0">
              <a:solidFill>
                <a:srgbClr val="252525"/>
              </a:solidFill>
              <a:effectLst/>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4049953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t>Audrey Long, JD</a:t>
            </a:r>
          </a:p>
          <a:p>
            <a:r>
              <a:rPr lang="en-US" dirty="0"/>
              <a:t>A Elliott Law, PC, LLO</a:t>
            </a:r>
          </a:p>
          <a:p>
            <a:r>
              <a:rPr lang="en-US" dirty="0">
                <a:hlinkClick r:id="rId3"/>
              </a:rPr>
              <a:t>aelliottlaw@gmail.com</a:t>
            </a:r>
            <a:endParaRPr lang="en-US" dirty="0"/>
          </a:p>
          <a:p>
            <a:r>
              <a:rPr lang="en-US" dirty="0"/>
              <a:t>308-633-5294</a:t>
            </a:r>
          </a:p>
        </p:txBody>
      </p:sp>
    </p:spTree>
    <p:extLst>
      <p:ext uri="{BB962C8B-B14F-4D97-AF65-F5344CB8AC3E}">
        <p14:creationId xmlns:p14="http://schemas.microsoft.com/office/powerpoint/2010/main" val="426113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TRUANCY </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2384981" y="2281238"/>
            <a:ext cx="9083119" cy="3700462"/>
          </a:xfrm>
        </p:spPr>
        <p:txBody>
          <a:bodyPr>
            <a:normAutofit/>
          </a:bodyPr>
          <a:lstStyle/>
          <a:p>
            <a:r>
              <a:rPr lang="en-US" i="1" dirty="0">
                <a:latin typeface="Book Antiqua" panose="02040602050305030304" pitchFamily="18" charset="0"/>
              </a:rPr>
              <a:t>Neb. Rev. Stat. Sec</a:t>
            </a:r>
            <a:r>
              <a:rPr lang="en-US" dirty="0">
                <a:latin typeface="Book Antiqua" panose="02040602050305030304" pitchFamily="18" charset="0"/>
              </a:rPr>
              <a:t>. 43-247(3)(b)(iii) – Any juvenile…who is habitually truant from home or school</a:t>
            </a:r>
          </a:p>
          <a:p>
            <a:r>
              <a:rPr lang="en-US" i="1" dirty="0">
                <a:latin typeface="Book Antiqua" panose="02040602050305030304" pitchFamily="18" charset="0"/>
              </a:rPr>
              <a:t>Neb. Rev. Stat. Sec</a:t>
            </a:r>
            <a:r>
              <a:rPr lang="en-US" dirty="0">
                <a:latin typeface="Book Antiqua" panose="02040602050305030304" pitchFamily="18" charset="0"/>
              </a:rPr>
              <a:t>. 79-201 – compulsory education </a:t>
            </a:r>
          </a:p>
          <a:p>
            <a:r>
              <a:rPr lang="en-US" i="1" dirty="0">
                <a:latin typeface="Book Antiqua" panose="02040602050305030304" pitchFamily="18" charset="0"/>
              </a:rPr>
              <a:t>Neb. Rev. Stat. Sec. </a:t>
            </a:r>
            <a:r>
              <a:rPr lang="en-US" dirty="0">
                <a:latin typeface="Book Antiqua" panose="02040602050305030304" pitchFamily="18" charset="0"/>
              </a:rPr>
              <a:t>79-202 – exemptions from compulsory education</a:t>
            </a:r>
          </a:p>
          <a:p>
            <a:r>
              <a:rPr lang="en-US" i="1" dirty="0">
                <a:latin typeface="Book Antiqua" panose="02040602050305030304" pitchFamily="18" charset="0"/>
              </a:rPr>
              <a:t>Neb. Rev. Stat. Sec. </a:t>
            </a:r>
            <a:r>
              <a:rPr lang="en-US" dirty="0">
                <a:latin typeface="Book Antiqua" panose="02040602050305030304" pitchFamily="18" charset="0"/>
              </a:rPr>
              <a:t>79-203 – necessarily employed children</a:t>
            </a:r>
          </a:p>
          <a:p>
            <a:r>
              <a:rPr lang="en-US" i="1" dirty="0">
                <a:latin typeface="Book Antiqua" panose="02040602050305030304" pitchFamily="18" charset="0"/>
              </a:rPr>
              <a:t>Neb. Rev. Stat. Sec. </a:t>
            </a:r>
            <a:r>
              <a:rPr lang="en-US" dirty="0">
                <a:latin typeface="Book Antiqua" panose="02040602050305030304" pitchFamily="18" charset="0"/>
              </a:rPr>
              <a:t>79-209 – duties of school, collaborative plan</a:t>
            </a:r>
          </a:p>
          <a:p>
            <a:endParaRPr lang="en-US" dirty="0"/>
          </a:p>
          <a:p>
            <a:endParaRPr lang="en-US" dirty="0"/>
          </a:p>
          <a:p>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320031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079331"/>
          </a:xfrm>
        </p:spPr>
        <p:txBody>
          <a:bodyPr/>
          <a:lstStyle/>
          <a:p>
            <a:r>
              <a:rPr lang="en-US" dirty="0"/>
              <a:t>General provisions </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1753386"/>
            <a:ext cx="4490827" cy="4968255"/>
          </a:xfrm>
        </p:spPr>
        <p:txBody>
          <a:bodyPr/>
          <a:lstStyle/>
          <a:p>
            <a:r>
              <a:rPr lang="en-US" b="1" i="1" u="sng" dirty="0"/>
              <a:t>Neb. Rev. Stat. Sec. </a:t>
            </a:r>
            <a:r>
              <a:rPr lang="en-US" b="1" dirty="0"/>
              <a:t>79-201 – </a:t>
            </a:r>
          </a:p>
          <a:p>
            <a:r>
              <a:rPr lang="en-US" dirty="0"/>
              <a:t>Applicable to 6 years to 18 years old as of January 1 of that school year </a:t>
            </a:r>
          </a:p>
          <a:p>
            <a:r>
              <a:rPr lang="en-US" dirty="0"/>
              <a:t>NOT applicable to: </a:t>
            </a:r>
          </a:p>
          <a:p>
            <a:pPr marL="342900" indent="-342900">
              <a:buFont typeface="Arial" panose="020B0604020202020204" pitchFamily="34" charset="0"/>
              <a:buChar char="•"/>
            </a:pPr>
            <a:r>
              <a:rPr lang="en-US" dirty="0"/>
              <a:t>Obtained high school diploma before 18 years old under 79-729</a:t>
            </a:r>
          </a:p>
          <a:p>
            <a:pPr marL="342900" indent="-342900">
              <a:buFont typeface="Arial" panose="020B0604020202020204" pitchFamily="34" charset="0"/>
              <a:buChar char="•"/>
            </a:pPr>
            <a:r>
              <a:rPr lang="en-US" dirty="0"/>
              <a:t>Meets accreditation under 79-1601</a:t>
            </a:r>
          </a:p>
          <a:p>
            <a:pPr marL="342900" indent="-342900">
              <a:buFont typeface="Arial" panose="020B0604020202020204" pitchFamily="34" charset="0"/>
              <a:buChar char="•"/>
            </a:pPr>
            <a:r>
              <a:rPr lang="en-US" dirty="0"/>
              <a:t>Reached 16 &amp; withdrawn under 79-202</a:t>
            </a:r>
          </a:p>
          <a:p>
            <a:pPr marL="342900" indent="-342900">
              <a:buFont typeface="Arial" panose="020B0604020202020204" pitchFamily="34" charset="0"/>
              <a:buChar char="•"/>
            </a:pPr>
            <a:r>
              <a:rPr lang="en-US" dirty="0"/>
              <a:t>Variations of 6 years – (d)(e) and (f)</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168165"/>
            <a:ext cx="4490827" cy="4105830"/>
          </a:xfrm>
        </p:spPr>
        <p:txBody>
          <a:bodyPr/>
          <a:lstStyle/>
          <a:p>
            <a:r>
              <a:rPr lang="en-US" dirty="0"/>
              <a:t>School boards must adopt policies about discontinuation of enrollment.</a:t>
            </a:r>
          </a:p>
          <a:p>
            <a:r>
              <a:rPr lang="en-US" dirty="0"/>
              <a:t>School Districts must have policies about:</a:t>
            </a:r>
          </a:p>
          <a:p>
            <a:pPr marL="342900" indent="-342900">
              <a:buFont typeface="Arial" panose="020B0604020202020204" pitchFamily="34" charset="0"/>
              <a:buChar char="•"/>
            </a:pPr>
            <a:r>
              <a:rPr lang="en-US" dirty="0"/>
              <a:t> reporting attendance violations, attendance officer  and send to attendance officer,</a:t>
            </a:r>
          </a:p>
          <a:p>
            <a:pPr marL="342900" indent="-342900">
              <a:buFont typeface="Arial" panose="020B0604020202020204" pitchFamily="34" charset="0"/>
              <a:buChar char="•"/>
            </a:pPr>
            <a:r>
              <a:rPr lang="en-US" dirty="0"/>
              <a:t>investigation per 79-209, and </a:t>
            </a:r>
          </a:p>
          <a:p>
            <a:pPr marL="342900" indent="-342900">
              <a:buFont typeface="Arial" panose="020B0604020202020204" pitchFamily="34" charset="0"/>
              <a:buChar char="•"/>
            </a:pPr>
            <a:r>
              <a:rPr lang="en-US" dirty="0"/>
              <a:t>lists of services and a formal policy on excessive absenteeism</a:t>
            </a:r>
          </a:p>
        </p:txBody>
      </p:sp>
    </p:spTree>
    <p:extLst>
      <p:ext uri="{BB962C8B-B14F-4D97-AF65-F5344CB8AC3E}">
        <p14:creationId xmlns:p14="http://schemas.microsoft.com/office/powerpoint/2010/main" val="888484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281C4-D90B-3F3D-0BBE-DEEB714614D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688536-B275-8FAE-CF97-8878E6570D3D}"/>
              </a:ext>
            </a:extLst>
          </p:cNvPr>
          <p:cNvSpPr>
            <a:spLocks noGrp="1"/>
          </p:cNvSpPr>
          <p:nvPr>
            <p:ph type="title"/>
          </p:nvPr>
        </p:nvSpPr>
        <p:spPr>
          <a:xfrm>
            <a:off x="594360" y="102875"/>
            <a:ext cx="10873740" cy="1680205"/>
          </a:xfrm>
        </p:spPr>
        <p:txBody>
          <a:bodyPr/>
          <a:lstStyle/>
          <a:p>
            <a:r>
              <a:rPr lang="en-US" dirty="0"/>
              <a:t>79-202 – Withdrawal from School  </a:t>
            </a:r>
          </a:p>
        </p:txBody>
      </p:sp>
      <p:sp>
        <p:nvSpPr>
          <p:cNvPr id="7" name="Text Placeholder 6">
            <a:extLst>
              <a:ext uri="{FF2B5EF4-FFF2-40B4-BE49-F238E27FC236}">
                <a16:creationId xmlns:a16="http://schemas.microsoft.com/office/drawing/2014/main" id="{0D1FE1BC-6E2C-C0EC-7113-72433F39F5D5}"/>
              </a:ext>
            </a:extLst>
          </p:cNvPr>
          <p:cNvSpPr>
            <a:spLocks noGrp="1"/>
          </p:cNvSpPr>
          <p:nvPr>
            <p:ph sz="quarter" idx="13"/>
          </p:nvPr>
        </p:nvSpPr>
        <p:spPr>
          <a:xfrm>
            <a:off x="2422689" y="2281238"/>
            <a:ext cx="9045411" cy="3700462"/>
          </a:xfrm>
        </p:spPr>
        <p:txBody>
          <a:bodyPr>
            <a:normAutofit/>
          </a:bodyPr>
          <a:lstStyle/>
          <a:p>
            <a:r>
              <a:rPr lang="en-US" dirty="0"/>
              <a:t>16 to 18 can withdraw IF an exit interview is conducted and withdrawal form is signed pursuant to subsections 2 through 5, or a signed release is filed with Commissioner of Education under subsection (6)</a:t>
            </a:r>
          </a:p>
          <a:p>
            <a:r>
              <a:rPr lang="en-US" dirty="0"/>
              <a:t>(3) – who is present at the exit interview</a:t>
            </a:r>
          </a:p>
          <a:p>
            <a:r>
              <a:rPr lang="en-US" dirty="0"/>
              <a:t>(4) -  reasons for withdrawing: (</a:t>
            </a:r>
            <a:r>
              <a:rPr lang="en-US" dirty="0" err="1"/>
              <a:t>i</a:t>
            </a:r>
            <a:r>
              <a:rPr lang="en-US" dirty="0"/>
              <a:t>) financial hardships on family requiring child to be employed or (ii) an illness of the child making attendance impossible or </a:t>
            </a:r>
            <a:r>
              <a:rPr lang="en-US" b="0" i="0" dirty="0">
                <a:solidFill>
                  <a:srgbClr val="212529"/>
                </a:solidFill>
                <a:effectLst/>
                <a:latin typeface="system-ui"/>
              </a:rPr>
              <a:t>impracticable</a:t>
            </a:r>
            <a:r>
              <a:rPr lang="en-US" dirty="0"/>
              <a:t>. </a:t>
            </a:r>
          </a:p>
          <a:p>
            <a:endParaRPr lang="en-US" dirty="0"/>
          </a:p>
          <a:p>
            <a:endParaRPr lang="en-US" dirty="0"/>
          </a:p>
        </p:txBody>
      </p:sp>
      <p:grpSp>
        <p:nvGrpSpPr>
          <p:cNvPr id="19" name="Group 18">
            <a:extLst>
              <a:ext uri="{FF2B5EF4-FFF2-40B4-BE49-F238E27FC236}">
                <a16:creationId xmlns:a16="http://schemas.microsoft.com/office/drawing/2014/main" id="{00859324-C974-2625-CA64-409794DFCBF8}"/>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00133805-EDEE-1214-FC22-F2C4DB7DCA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F2ACEC8-F3B4-3A14-0368-239CCF26AFB3}"/>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87501D77-8748-9748-7F75-6AE6E785CE0C}"/>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49930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69EA5-19EE-2419-A00D-98935536F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F299C-6A6D-9452-EC89-ABF86DEF3DBB}"/>
              </a:ext>
            </a:extLst>
          </p:cNvPr>
          <p:cNvSpPr>
            <a:spLocks noGrp="1"/>
          </p:cNvSpPr>
          <p:nvPr>
            <p:ph type="title"/>
          </p:nvPr>
        </p:nvSpPr>
        <p:spPr>
          <a:xfrm>
            <a:off x="594360" y="278129"/>
            <a:ext cx="9778365" cy="1277294"/>
          </a:xfrm>
        </p:spPr>
        <p:txBody>
          <a:bodyPr/>
          <a:lstStyle/>
          <a:p>
            <a:r>
              <a:rPr lang="en-US" dirty="0"/>
              <a:t>79-209 and local school policies</a:t>
            </a:r>
            <a:br>
              <a:rPr lang="en-US" dirty="0"/>
            </a:br>
            <a:endParaRPr lang="en-US" dirty="0"/>
          </a:p>
        </p:txBody>
      </p:sp>
      <p:sp>
        <p:nvSpPr>
          <p:cNvPr id="3" name="Content Placeholder 2">
            <a:extLst>
              <a:ext uri="{FF2B5EF4-FFF2-40B4-BE49-F238E27FC236}">
                <a16:creationId xmlns:a16="http://schemas.microsoft.com/office/drawing/2014/main" id="{620AF8F9-2779-4648-1CE1-6887D3001279}"/>
              </a:ext>
            </a:extLst>
          </p:cNvPr>
          <p:cNvSpPr>
            <a:spLocks noGrp="1"/>
          </p:cNvSpPr>
          <p:nvPr>
            <p:ph sz="quarter" idx="15"/>
          </p:nvPr>
        </p:nvSpPr>
        <p:spPr>
          <a:xfrm>
            <a:off x="594360" y="1461155"/>
            <a:ext cx="4490827" cy="5260487"/>
          </a:xfrm>
        </p:spPr>
        <p:txBody>
          <a:bodyPr>
            <a:normAutofit/>
          </a:bodyPr>
          <a:lstStyle/>
          <a:p>
            <a:r>
              <a:rPr lang="en-US" dirty="0">
                <a:solidFill>
                  <a:schemeClr val="accent3"/>
                </a:solidFill>
                <a:latin typeface="Book Antiqua" panose="02040602050305030304" pitchFamily="18" charset="0"/>
              </a:rPr>
              <a:t>All schools are </a:t>
            </a:r>
            <a:r>
              <a:rPr lang="en-US" b="1" i="1" dirty="0">
                <a:solidFill>
                  <a:schemeClr val="accent3"/>
                </a:solidFill>
                <a:latin typeface="Book Antiqua" panose="02040602050305030304" pitchFamily="18" charset="0"/>
              </a:rPr>
              <a:t>required</a:t>
            </a:r>
            <a:r>
              <a:rPr lang="en-US" dirty="0">
                <a:solidFill>
                  <a:schemeClr val="accent3"/>
                </a:solidFill>
                <a:latin typeface="Book Antiqua" panose="02040602050305030304" pitchFamily="18" charset="0"/>
              </a:rPr>
              <a:t> to have a truancy policy </a:t>
            </a:r>
            <a:r>
              <a:rPr lang="en-US" b="1" i="1" dirty="0">
                <a:solidFill>
                  <a:schemeClr val="accent3"/>
                </a:solidFill>
                <a:latin typeface="Book Antiqua" panose="02040602050305030304" pitchFamily="18" charset="0"/>
              </a:rPr>
              <a:t>and</a:t>
            </a:r>
            <a:r>
              <a:rPr lang="en-US" dirty="0">
                <a:solidFill>
                  <a:schemeClr val="accent3"/>
                </a:solidFill>
                <a:latin typeface="Book Antiqua" panose="02040602050305030304" pitchFamily="18" charset="0"/>
              </a:rPr>
              <a:t> collaborative plan</a:t>
            </a:r>
          </a:p>
          <a:p>
            <a:r>
              <a:rPr lang="en-US" dirty="0">
                <a:latin typeface="Book Antiqua" panose="02040602050305030304" pitchFamily="18" charset="0"/>
              </a:rPr>
              <a:t>Failing to adhere to this policy and plan are the keys to your defense, in most cases</a:t>
            </a:r>
          </a:p>
          <a:p>
            <a:r>
              <a:rPr lang="en-US" dirty="0">
                <a:latin typeface="Book Antiqua" panose="02040602050305030304" pitchFamily="18" charset="0"/>
              </a:rPr>
              <a:t>School Failures – Key Defenses:</a:t>
            </a:r>
          </a:p>
          <a:p>
            <a:pPr marL="342900" indent="-342900">
              <a:buFont typeface="Arial" panose="020B0604020202020204" pitchFamily="34" charset="0"/>
              <a:buChar char="•"/>
            </a:pPr>
            <a:r>
              <a:rPr lang="en-US" dirty="0">
                <a:latin typeface="Book Antiqua" panose="02040602050305030304" pitchFamily="18" charset="0"/>
              </a:rPr>
              <a:t>skipping on formal notice to the parents/guardians</a:t>
            </a:r>
          </a:p>
          <a:p>
            <a:pPr marL="342900" indent="-342900">
              <a:buFont typeface="Arial" panose="020B0604020202020204" pitchFamily="34" charset="0"/>
              <a:buChar char="•"/>
            </a:pPr>
            <a:r>
              <a:rPr lang="en-US" dirty="0">
                <a:latin typeface="Book Antiqua" panose="02040602050305030304" pitchFamily="18" charset="0"/>
              </a:rPr>
              <a:t>failing to have the minimum participants at the collaborative plan meeting</a:t>
            </a:r>
          </a:p>
          <a:p>
            <a:pPr marL="342900" indent="-342900">
              <a:buFont typeface="Arial" panose="020B0604020202020204" pitchFamily="34" charset="0"/>
              <a:buChar char="•"/>
            </a:pPr>
            <a:r>
              <a:rPr lang="en-US" dirty="0">
                <a:latin typeface="Book Antiqua" panose="02040602050305030304" pitchFamily="18" charset="0"/>
              </a:rPr>
              <a:t>failing to put notes about the six considerations of 79-209(2)(b)(</a:t>
            </a:r>
            <a:r>
              <a:rPr lang="en-US" dirty="0" err="1">
                <a:latin typeface="Book Antiqua" panose="02040602050305030304" pitchFamily="18" charset="0"/>
              </a:rPr>
              <a:t>i</a:t>
            </a:r>
            <a:r>
              <a:rPr lang="en-US" dirty="0">
                <a:latin typeface="Book Antiqua" panose="02040602050305030304" pitchFamily="18" charset="0"/>
              </a:rPr>
              <a:t> – vi)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D366835D-82DF-531F-BDB6-51AC2BC73024}"/>
              </a:ext>
            </a:extLst>
          </p:cNvPr>
          <p:cNvSpPr>
            <a:spLocks noGrp="1"/>
          </p:cNvSpPr>
          <p:nvPr>
            <p:ph sz="quarter" idx="16"/>
          </p:nvPr>
        </p:nvSpPr>
        <p:spPr>
          <a:xfrm>
            <a:off x="5881898" y="1696825"/>
            <a:ext cx="4490827" cy="4577170"/>
          </a:xfrm>
        </p:spPr>
        <p:txBody>
          <a:bodyPr>
            <a:normAutofit fontScale="92500" lnSpcReduction="10000"/>
          </a:bodyPr>
          <a:lstStyle/>
          <a:p>
            <a:r>
              <a:rPr lang="en-US" dirty="0"/>
              <a:t> </a:t>
            </a:r>
            <a:r>
              <a:rPr lang="en-US" b="1" dirty="0">
                <a:solidFill>
                  <a:schemeClr val="accent3"/>
                </a:solidFill>
              </a:rPr>
              <a:t>6 minimum considerations: </a:t>
            </a:r>
          </a:p>
          <a:p>
            <a:pPr algn="l">
              <a:buNone/>
            </a:pPr>
            <a:r>
              <a:rPr lang="en-US" sz="2400" b="0" i="0" dirty="0">
                <a:solidFill>
                  <a:srgbClr val="212529"/>
                </a:solidFill>
                <a:effectLst/>
                <a:latin typeface="Sitka Heading" pitchFamily="2" charset="0"/>
              </a:rPr>
              <a:t>(</a:t>
            </a:r>
            <a:r>
              <a:rPr lang="en-US" sz="2400" b="0" i="0" dirty="0" err="1">
                <a:solidFill>
                  <a:srgbClr val="212529"/>
                </a:solidFill>
                <a:effectLst/>
                <a:latin typeface="Sitka Heading" pitchFamily="2" charset="0"/>
              </a:rPr>
              <a:t>i</a:t>
            </a:r>
            <a:r>
              <a:rPr lang="en-US" sz="2400" b="0" i="0" dirty="0">
                <a:solidFill>
                  <a:srgbClr val="212529"/>
                </a:solidFill>
                <a:effectLst/>
                <a:latin typeface="Sitka Heading" pitchFamily="2" charset="0"/>
              </a:rPr>
              <a:t>) The physical, mental, or behavioral health of the child;</a:t>
            </a:r>
          </a:p>
          <a:p>
            <a:pPr algn="l">
              <a:buNone/>
            </a:pPr>
            <a:r>
              <a:rPr lang="en-US" sz="2400" b="0" i="0" dirty="0">
                <a:solidFill>
                  <a:srgbClr val="212529"/>
                </a:solidFill>
                <a:effectLst/>
                <a:latin typeface="Sitka Heading" pitchFamily="2" charset="0"/>
              </a:rPr>
              <a:t>(ii) Educational counseling;</a:t>
            </a:r>
          </a:p>
          <a:p>
            <a:pPr algn="l">
              <a:buNone/>
            </a:pPr>
            <a:r>
              <a:rPr lang="en-US" sz="2400" b="0" i="0" dirty="0">
                <a:solidFill>
                  <a:srgbClr val="212529"/>
                </a:solidFill>
                <a:effectLst/>
                <a:latin typeface="Sitka Heading" pitchFamily="2" charset="0"/>
              </a:rPr>
              <a:t>(iii) Referral to community agencies for economic services;</a:t>
            </a:r>
          </a:p>
          <a:p>
            <a:pPr algn="l">
              <a:buNone/>
            </a:pPr>
            <a:r>
              <a:rPr lang="en-US" sz="2400" b="0" i="0" dirty="0">
                <a:solidFill>
                  <a:srgbClr val="212529"/>
                </a:solidFill>
                <a:effectLst/>
                <a:latin typeface="Sitka Heading" pitchFamily="2" charset="0"/>
              </a:rPr>
              <a:t>(iv) Family or individual counseling;</a:t>
            </a:r>
          </a:p>
          <a:p>
            <a:pPr algn="l">
              <a:buNone/>
            </a:pPr>
            <a:r>
              <a:rPr lang="en-US" sz="2400" b="0" i="0" dirty="0">
                <a:solidFill>
                  <a:srgbClr val="212529"/>
                </a:solidFill>
                <a:effectLst/>
                <a:latin typeface="Sitka Heading" pitchFamily="2" charset="0"/>
              </a:rPr>
              <a:t>(v) Assisting the family in working with other community services; and</a:t>
            </a:r>
          </a:p>
          <a:p>
            <a:pPr algn="l"/>
            <a:r>
              <a:rPr lang="en-US" sz="2400" b="0" i="0" dirty="0">
                <a:solidFill>
                  <a:srgbClr val="212529"/>
                </a:solidFill>
                <a:effectLst/>
                <a:latin typeface="Sitka Heading" pitchFamily="2" charset="0"/>
              </a:rPr>
              <a:t>(vi) Referral to restorative justice practices or services.</a:t>
            </a:r>
          </a:p>
          <a:p>
            <a:endParaRPr lang="en-US" dirty="0"/>
          </a:p>
          <a:p>
            <a:endParaRPr lang="en-US" dirty="0"/>
          </a:p>
        </p:txBody>
      </p:sp>
    </p:spTree>
    <p:extLst>
      <p:ext uri="{BB962C8B-B14F-4D97-AF65-F5344CB8AC3E}">
        <p14:creationId xmlns:p14="http://schemas.microsoft.com/office/powerpoint/2010/main" val="334477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CB56C-4EAF-48F0-4808-D16B9EB87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49BC92-C2E5-814C-890A-1FC2E75450BF}"/>
              </a:ext>
            </a:extLst>
          </p:cNvPr>
          <p:cNvSpPr>
            <a:spLocks noGrp="1"/>
          </p:cNvSpPr>
          <p:nvPr>
            <p:ph type="title"/>
          </p:nvPr>
        </p:nvSpPr>
        <p:spPr>
          <a:xfrm>
            <a:off x="594360" y="278129"/>
            <a:ext cx="9778365" cy="1494596"/>
          </a:xfrm>
        </p:spPr>
        <p:txBody>
          <a:bodyPr/>
          <a:lstStyle/>
          <a:p>
            <a:r>
              <a:rPr lang="en-US" dirty="0"/>
              <a:t>Evidence – from State</a:t>
            </a:r>
            <a:br>
              <a:rPr lang="en-US" dirty="0"/>
            </a:br>
            <a:endParaRPr lang="en-US" dirty="0"/>
          </a:p>
        </p:txBody>
      </p:sp>
      <p:sp>
        <p:nvSpPr>
          <p:cNvPr id="3" name="Content Placeholder 2">
            <a:extLst>
              <a:ext uri="{FF2B5EF4-FFF2-40B4-BE49-F238E27FC236}">
                <a16:creationId xmlns:a16="http://schemas.microsoft.com/office/drawing/2014/main" id="{BF384040-4CC3-B4DE-1E41-70207DC75365}"/>
              </a:ext>
            </a:extLst>
          </p:cNvPr>
          <p:cNvSpPr>
            <a:spLocks noGrp="1"/>
          </p:cNvSpPr>
          <p:nvPr>
            <p:ph sz="quarter" idx="15"/>
          </p:nvPr>
        </p:nvSpPr>
        <p:spPr>
          <a:xfrm>
            <a:off x="594360" y="2261937"/>
            <a:ext cx="5099430" cy="3507268"/>
          </a:xfrm>
        </p:spPr>
        <p:txBody>
          <a:bodyPr>
            <a:normAutofit fontScale="92500" lnSpcReduction="10000"/>
          </a:bodyPr>
          <a:lstStyle/>
          <a:p>
            <a:r>
              <a:rPr lang="en-US" b="1" u="sng" dirty="0">
                <a:latin typeface="Book Antiqua" panose="02040602050305030304" pitchFamily="18" charset="0"/>
              </a:rPr>
              <a:t>State</a:t>
            </a:r>
            <a:r>
              <a:rPr lang="en-US" b="1" i="1" u="sng" dirty="0">
                <a:latin typeface="Book Antiqua" panose="02040602050305030304" pitchFamily="18" charset="0"/>
              </a:rPr>
              <a:t> should </a:t>
            </a:r>
            <a:r>
              <a:rPr lang="en-US" b="1" u="sng" dirty="0">
                <a:latin typeface="Book Antiqua" panose="02040602050305030304" pitchFamily="18" charset="0"/>
              </a:rPr>
              <a:t>provide the following:</a:t>
            </a:r>
          </a:p>
          <a:p>
            <a:pPr marL="342900" indent="-342900">
              <a:buFont typeface="Arial" panose="020B0604020202020204" pitchFamily="34" charset="0"/>
              <a:buChar char="•"/>
            </a:pPr>
            <a:r>
              <a:rPr lang="en-US" dirty="0">
                <a:latin typeface="Book Antiqua" panose="02040602050305030304" pitchFamily="18" charset="0"/>
              </a:rPr>
              <a:t>Call logs</a:t>
            </a:r>
          </a:p>
          <a:p>
            <a:pPr marL="342900" indent="-342900">
              <a:buFont typeface="Arial" panose="020B0604020202020204" pitchFamily="34" charset="0"/>
              <a:buChar char="•"/>
            </a:pPr>
            <a:r>
              <a:rPr lang="en-US" dirty="0">
                <a:latin typeface="Book Antiqua" panose="02040602050305030304" pitchFamily="18" charset="0"/>
              </a:rPr>
              <a:t>Attendance records</a:t>
            </a:r>
          </a:p>
          <a:p>
            <a:pPr marL="342900" indent="-342900">
              <a:buFont typeface="Arial" panose="020B0604020202020204" pitchFamily="34" charset="0"/>
              <a:buChar char="•"/>
            </a:pPr>
            <a:r>
              <a:rPr lang="en-US" dirty="0">
                <a:latin typeface="Book Antiqua" panose="02040602050305030304" pitchFamily="18" charset="0"/>
              </a:rPr>
              <a:t>Copies of any medical excuses</a:t>
            </a:r>
          </a:p>
          <a:p>
            <a:pPr marL="342900" indent="-342900">
              <a:buFont typeface="Arial" panose="020B0604020202020204" pitchFamily="34" charset="0"/>
              <a:buChar char="•"/>
            </a:pPr>
            <a:r>
              <a:rPr lang="en-US" dirty="0">
                <a:latin typeface="Book Antiqua" panose="02040602050305030304" pitchFamily="18" charset="0"/>
              </a:rPr>
              <a:t>Collaborative plan</a:t>
            </a:r>
          </a:p>
          <a:p>
            <a:pPr marL="342900" indent="-342900">
              <a:buFont typeface="Arial" panose="020B0604020202020204" pitchFamily="34" charset="0"/>
              <a:buChar char="•"/>
            </a:pPr>
            <a:r>
              <a:rPr lang="en-US" dirty="0">
                <a:latin typeface="Book Antiqua" panose="02040602050305030304" pitchFamily="18" charset="0"/>
              </a:rPr>
              <a:t>Notices from school to County Attorney</a:t>
            </a:r>
          </a:p>
          <a:p>
            <a:pPr marL="626364" lvl="1" indent="-342900"/>
            <a:r>
              <a:rPr lang="en-US" dirty="0">
                <a:latin typeface="Book Antiqua" panose="02040602050305030304" pitchFamily="18" charset="0"/>
              </a:rPr>
              <a:t>Emails/letters</a:t>
            </a:r>
          </a:p>
          <a:p>
            <a:r>
              <a:rPr lang="en-US" dirty="0"/>
              <a:t>          </a:t>
            </a:r>
          </a:p>
          <a:p>
            <a:pPr marL="342900" indent="-342900">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A3F3292E-0E79-F181-0A28-C94B474689BB}"/>
              </a:ext>
            </a:extLst>
          </p:cNvPr>
          <p:cNvSpPr>
            <a:spLocks noGrp="1"/>
          </p:cNvSpPr>
          <p:nvPr>
            <p:ph sz="quarter" idx="16"/>
          </p:nvPr>
        </p:nvSpPr>
        <p:spPr>
          <a:xfrm>
            <a:off x="5881898" y="2261936"/>
            <a:ext cx="4490827" cy="4012059"/>
          </a:xfrm>
        </p:spPr>
        <p:txBody>
          <a:bodyPr>
            <a:normAutofit/>
          </a:bodyPr>
          <a:lstStyle/>
          <a:p>
            <a:pPr marL="342900" indent="-342900">
              <a:buFont typeface="Arial" panose="020B0604020202020204" pitchFamily="34" charset="0"/>
              <a:buChar char="•"/>
            </a:pPr>
            <a:endParaRPr lang="en-US" dirty="0">
              <a:latin typeface="Book Antiqua" panose="02040602050305030304" pitchFamily="18" charset="0"/>
            </a:endParaRPr>
          </a:p>
          <a:p>
            <a:pPr marL="342900" indent="-342900">
              <a:buFont typeface="Arial" panose="020B0604020202020204" pitchFamily="34" charset="0"/>
              <a:buChar char="•"/>
            </a:pPr>
            <a:r>
              <a:rPr lang="en-US" u="sng" dirty="0">
                <a:latin typeface="Book Antiqua" panose="02040602050305030304" pitchFamily="18" charset="0"/>
              </a:rPr>
              <a:t>Notices sent to family </a:t>
            </a:r>
          </a:p>
          <a:p>
            <a:pPr marL="626364" lvl="1" indent="-342900"/>
            <a:r>
              <a:rPr lang="en-US" dirty="0">
                <a:latin typeface="Book Antiqua" panose="02040602050305030304" pitchFamily="18" charset="0"/>
              </a:rPr>
              <a:t>Regular mail or certified?</a:t>
            </a:r>
          </a:p>
          <a:p>
            <a:pPr marL="626364" lvl="1" indent="-342900"/>
            <a:r>
              <a:rPr lang="en-US" dirty="0">
                <a:latin typeface="Book Antiqua" panose="02040602050305030304" pitchFamily="18" charset="0"/>
              </a:rPr>
              <a:t>Emails?</a:t>
            </a:r>
          </a:p>
          <a:p>
            <a:pPr marL="626364" lvl="1" indent="-342900"/>
            <a:r>
              <a:rPr lang="en-US" dirty="0">
                <a:latin typeface="Book Antiqua" panose="02040602050305030304" pitchFamily="18" charset="0"/>
              </a:rPr>
              <a:t>Texts?</a:t>
            </a:r>
          </a:p>
          <a:p>
            <a:pPr marL="626364" lvl="1" indent="-342900"/>
            <a:r>
              <a:rPr lang="en-US" dirty="0">
                <a:latin typeface="Book Antiqua" panose="02040602050305030304" pitchFamily="18" charset="0"/>
              </a:rPr>
              <a:t>Notice of absences – 5, 10, 15 &amp; 20</a:t>
            </a:r>
          </a:p>
          <a:p>
            <a:pPr marL="626364" lvl="1" indent="-342900"/>
            <a:r>
              <a:rPr lang="en-US" dirty="0">
                <a:latin typeface="Book Antiqua" panose="02040602050305030304" pitchFamily="18" charset="0"/>
              </a:rPr>
              <a:t>Notice of Collaborative meeting </a:t>
            </a:r>
          </a:p>
          <a:p>
            <a:endParaRPr lang="en-US" dirty="0"/>
          </a:p>
          <a:p>
            <a:endParaRPr lang="en-US" dirty="0"/>
          </a:p>
        </p:txBody>
      </p:sp>
    </p:spTree>
    <p:extLst>
      <p:ext uri="{BB962C8B-B14F-4D97-AF65-F5344CB8AC3E}">
        <p14:creationId xmlns:p14="http://schemas.microsoft.com/office/powerpoint/2010/main" val="1407476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564F0-F2A4-61C4-8A9B-A66B896576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C1331-2AC0-4C40-5639-677D5E3DD39B}"/>
              </a:ext>
            </a:extLst>
          </p:cNvPr>
          <p:cNvSpPr>
            <a:spLocks noGrp="1"/>
          </p:cNvSpPr>
          <p:nvPr>
            <p:ph type="title"/>
          </p:nvPr>
        </p:nvSpPr>
        <p:spPr>
          <a:xfrm>
            <a:off x="594360" y="278129"/>
            <a:ext cx="9778365" cy="1494596"/>
          </a:xfrm>
        </p:spPr>
        <p:txBody>
          <a:bodyPr/>
          <a:lstStyle/>
          <a:p>
            <a:br>
              <a:rPr lang="en-US" dirty="0"/>
            </a:br>
            <a:r>
              <a:rPr lang="en-US" dirty="0"/>
              <a:t>Evidence – defense </a:t>
            </a:r>
            <a:br>
              <a:rPr lang="en-US" dirty="0"/>
            </a:br>
            <a:endParaRPr lang="en-US" dirty="0"/>
          </a:p>
        </p:txBody>
      </p:sp>
      <p:sp>
        <p:nvSpPr>
          <p:cNvPr id="3" name="Content Placeholder 2">
            <a:extLst>
              <a:ext uri="{FF2B5EF4-FFF2-40B4-BE49-F238E27FC236}">
                <a16:creationId xmlns:a16="http://schemas.microsoft.com/office/drawing/2014/main" id="{52193473-B221-98E9-915F-8EF50C0D114F}"/>
              </a:ext>
            </a:extLst>
          </p:cNvPr>
          <p:cNvSpPr>
            <a:spLocks noGrp="1"/>
          </p:cNvSpPr>
          <p:nvPr>
            <p:ph sz="quarter" idx="15"/>
          </p:nvPr>
        </p:nvSpPr>
        <p:spPr>
          <a:xfrm>
            <a:off x="594359" y="2261936"/>
            <a:ext cx="8813591" cy="4459705"/>
          </a:xfrm>
        </p:spPr>
        <p:txBody>
          <a:bodyPr>
            <a:normAutofit/>
          </a:bodyPr>
          <a:lstStyle/>
          <a:p>
            <a:pPr marL="342900" indent="-342900">
              <a:buFont typeface="Arial" panose="020B0604020202020204" pitchFamily="34" charset="0"/>
              <a:buChar char="•"/>
            </a:pPr>
            <a:r>
              <a:rPr lang="en-US" sz="2200" b="1" dirty="0">
                <a:latin typeface="Book Antiqua" panose="02040602050305030304" pitchFamily="18" charset="0"/>
              </a:rPr>
              <a:t>School policy on Attendance/Absenteeism</a:t>
            </a:r>
          </a:p>
          <a:p>
            <a:pPr marL="342900" indent="-342900">
              <a:buFont typeface="Arial" panose="020B0604020202020204" pitchFamily="34" charset="0"/>
              <a:buChar char="•"/>
            </a:pPr>
            <a:r>
              <a:rPr lang="en-US" sz="2200" b="1" dirty="0">
                <a:latin typeface="Book Antiqua" panose="02040602050305030304" pitchFamily="18" charset="0"/>
              </a:rPr>
              <a:t>State Statutes for truancy</a:t>
            </a:r>
          </a:p>
          <a:p>
            <a:pPr marL="342900" indent="-342900">
              <a:buFont typeface="Arial" panose="020B0604020202020204" pitchFamily="34" charset="0"/>
              <a:buChar char="•"/>
            </a:pPr>
            <a:r>
              <a:rPr lang="en-US" sz="2200" b="1" dirty="0">
                <a:latin typeface="Book Antiqua" panose="02040602050305030304" pitchFamily="18" charset="0"/>
              </a:rPr>
              <a:t>Medical excuses</a:t>
            </a:r>
          </a:p>
          <a:p>
            <a:pPr marL="342900" indent="-342900">
              <a:buFont typeface="Arial" panose="020B0604020202020204" pitchFamily="34" charset="0"/>
              <a:buChar char="•"/>
            </a:pPr>
            <a:r>
              <a:rPr lang="en-US" sz="2200" b="1" dirty="0">
                <a:latin typeface="Book Antiqua" panose="02040602050305030304" pitchFamily="18" charset="0"/>
              </a:rPr>
              <a:t>Medical records</a:t>
            </a:r>
          </a:p>
          <a:p>
            <a:pPr marL="626364" lvl="1" indent="-342900"/>
            <a:r>
              <a:rPr lang="en-US" sz="2200" b="1" dirty="0">
                <a:latin typeface="Book Antiqua" panose="02040602050305030304" pitchFamily="18" charset="0"/>
              </a:rPr>
              <a:t>Therapy records/letters</a:t>
            </a:r>
          </a:p>
          <a:p>
            <a:pPr marL="342900" indent="-342900">
              <a:buFont typeface="Arial" panose="020B0604020202020204" pitchFamily="34" charset="0"/>
              <a:buChar char="•"/>
            </a:pPr>
            <a:r>
              <a:rPr lang="en-US" sz="2200" b="1" dirty="0">
                <a:latin typeface="Book Antiqua" panose="02040602050305030304" pitchFamily="18" charset="0"/>
              </a:rPr>
              <a:t>Letters/emails sent to school about attendance issues</a:t>
            </a:r>
          </a:p>
          <a:p>
            <a:pPr marL="342900" indent="-342900">
              <a:buFont typeface="Arial" panose="020B0604020202020204" pitchFamily="34" charset="0"/>
              <a:buChar char="•"/>
            </a:pPr>
            <a:r>
              <a:rPr lang="en-US" sz="2200" b="1" dirty="0">
                <a:latin typeface="Book Antiqua" panose="02040602050305030304" pitchFamily="18" charset="0"/>
              </a:rPr>
              <a:t>IEP/504 Plan – school follow it?</a:t>
            </a:r>
          </a:p>
          <a:p>
            <a:pPr marL="342900" indent="-342900">
              <a:buFont typeface="Arial" panose="020B0604020202020204" pitchFamily="34" charset="0"/>
              <a:buChar char="•"/>
            </a:pPr>
            <a:r>
              <a:rPr lang="en-US" sz="2200" b="1" dirty="0">
                <a:latin typeface="Book Antiqua" panose="02040602050305030304" pitchFamily="18" charset="0"/>
              </a:rPr>
              <a:t>Lack of Collaborative Plan – (or missing parts of the plan) </a:t>
            </a:r>
          </a:p>
          <a:p>
            <a:pPr marL="342900" indent="-342900">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18CF0F97-F334-43BD-7AED-D7ADF9046ED8}"/>
              </a:ext>
            </a:extLst>
          </p:cNvPr>
          <p:cNvSpPr>
            <a:spLocks noGrp="1"/>
          </p:cNvSpPr>
          <p:nvPr>
            <p:ph sz="quarter" idx="16"/>
          </p:nvPr>
        </p:nvSpPr>
        <p:spPr>
          <a:xfrm>
            <a:off x="10086680" y="4562573"/>
            <a:ext cx="286045" cy="1711422"/>
          </a:xfrm>
        </p:spPr>
        <p:txBody>
          <a:bodyPr>
            <a:normAutofit/>
          </a:bodyPr>
          <a:lstStyle/>
          <a:p>
            <a:endParaRPr lang="en-US" dirty="0"/>
          </a:p>
          <a:p>
            <a:endParaRPr lang="en-US" dirty="0"/>
          </a:p>
        </p:txBody>
      </p:sp>
    </p:spTree>
    <p:extLst>
      <p:ext uri="{BB962C8B-B14F-4D97-AF65-F5344CB8AC3E}">
        <p14:creationId xmlns:p14="http://schemas.microsoft.com/office/powerpoint/2010/main" val="2730717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BE899-76B8-7DE9-7D9C-D03CCA4C347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5E7E788-93FC-1057-3551-B39F2482CC49}"/>
              </a:ext>
            </a:extLst>
          </p:cNvPr>
          <p:cNvSpPr>
            <a:spLocks noGrp="1"/>
          </p:cNvSpPr>
          <p:nvPr>
            <p:ph type="title"/>
          </p:nvPr>
        </p:nvSpPr>
        <p:spPr>
          <a:xfrm>
            <a:off x="594360" y="102875"/>
            <a:ext cx="10873740" cy="1593950"/>
          </a:xfrm>
        </p:spPr>
        <p:txBody>
          <a:bodyPr/>
          <a:lstStyle/>
          <a:p>
            <a:r>
              <a:rPr lang="en-US" dirty="0"/>
              <a:t>Collaborative plans</a:t>
            </a:r>
          </a:p>
        </p:txBody>
      </p:sp>
      <p:sp>
        <p:nvSpPr>
          <p:cNvPr id="7" name="Text Placeholder 6">
            <a:extLst>
              <a:ext uri="{FF2B5EF4-FFF2-40B4-BE49-F238E27FC236}">
                <a16:creationId xmlns:a16="http://schemas.microsoft.com/office/drawing/2014/main" id="{27EE5D6C-FD01-BD5D-F7CD-2A2B9BD15FA9}"/>
              </a:ext>
            </a:extLst>
          </p:cNvPr>
          <p:cNvSpPr>
            <a:spLocks noGrp="1"/>
          </p:cNvSpPr>
          <p:nvPr>
            <p:ph sz="quarter" idx="13"/>
          </p:nvPr>
        </p:nvSpPr>
        <p:spPr>
          <a:xfrm>
            <a:off x="1055802" y="2281238"/>
            <a:ext cx="10412298" cy="3761343"/>
          </a:xfrm>
        </p:spPr>
        <p:txBody>
          <a:bodyPr>
            <a:normAutofit fontScale="92500"/>
          </a:bodyPr>
          <a:lstStyle/>
          <a:p>
            <a:r>
              <a:rPr lang="en-US" dirty="0"/>
              <a:t>Plans need to have </a:t>
            </a:r>
            <a:r>
              <a:rPr lang="en-US" b="1" dirty="0"/>
              <a:t>all signatures </a:t>
            </a:r>
            <a:r>
              <a:rPr lang="en-US" dirty="0"/>
              <a:t>for those present –the Superintendent or his/her designee, or the school attendance officer (usually the secretary), one of the parents, and </a:t>
            </a:r>
            <a:r>
              <a:rPr lang="en-US" b="1" i="1" dirty="0">
                <a:solidFill>
                  <a:schemeClr val="accent3"/>
                </a:solidFill>
              </a:rPr>
              <a:t>should have</a:t>
            </a:r>
            <a:r>
              <a:rPr lang="en-US" b="1" dirty="0">
                <a:solidFill>
                  <a:schemeClr val="accent3"/>
                </a:solidFill>
              </a:rPr>
              <a:t> </a:t>
            </a:r>
            <a:r>
              <a:rPr lang="en-US" dirty="0"/>
              <a:t>the child. *Child is not required but it helps to show that they tried work with the child and his/her needs </a:t>
            </a:r>
          </a:p>
          <a:p>
            <a:r>
              <a:rPr lang="en-US" dirty="0"/>
              <a:t>Schools often hand a list of therapists in the area to family </a:t>
            </a:r>
          </a:p>
          <a:p>
            <a:r>
              <a:rPr lang="en-US" dirty="0"/>
              <a:t>Schools will often reduce hours of attendance for student, sometimes with plan to increase hours with positive progress</a:t>
            </a:r>
          </a:p>
          <a:p>
            <a:r>
              <a:rPr lang="en-US" dirty="0"/>
              <a:t>Schools also will consider partial online with partial in-person schooling hours</a:t>
            </a:r>
          </a:p>
          <a:p>
            <a:r>
              <a:rPr lang="en-US" dirty="0"/>
              <a:t>Be sure that if there is a designated Educational Surrogate for the child, he/she is present too</a:t>
            </a:r>
          </a:p>
          <a:p>
            <a:pPr lvl="3"/>
            <a:r>
              <a:rPr lang="en-US" dirty="0"/>
              <a:t>Educational Surrogate – Sec. 79-1161 </a:t>
            </a:r>
          </a:p>
          <a:p>
            <a:endParaRPr lang="en-US" dirty="0"/>
          </a:p>
          <a:p>
            <a:endParaRPr lang="en-US" dirty="0"/>
          </a:p>
        </p:txBody>
      </p:sp>
      <p:grpSp>
        <p:nvGrpSpPr>
          <p:cNvPr id="19" name="Group 18">
            <a:extLst>
              <a:ext uri="{FF2B5EF4-FFF2-40B4-BE49-F238E27FC236}">
                <a16:creationId xmlns:a16="http://schemas.microsoft.com/office/drawing/2014/main" id="{EB6A0341-BA1C-5D97-7988-94418104565B}"/>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E8564A9B-D332-A8AA-264A-A0AB7F9FF7B9}"/>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BC63C957-5F79-5587-0854-FFB2CCF706DD}"/>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54EFCA48-C6FE-A1E2-04D9-C9EA9C70C1F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897522352"/>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C6E7F13EA85046A771A3D221282E59" ma:contentTypeVersion="13" ma:contentTypeDescription="Create a new document." ma:contentTypeScope="" ma:versionID="0a1371b9acc125b74614d0dea7fbde5b">
  <xsd:schema xmlns:xsd="http://www.w3.org/2001/XMLSchema" xmlns:xs="http://www.w3.org/2001/XMLSchema" xmlns:p="http://schemas.microsoft.com/office/2006/metadata/properties" xmlns:ns2="998eb8c0-55ab-43a5-b91f-8b1b3af7a1de" xmlns:ns3="369010f5-c140-4df5-b747-cf01612f7f5a" targetNamespace="http://schemas.microsoft.com/office/2006/metadata/properties" ma:root="true" ma:fieldsID="3035b5884e73d9d3757b342919efb8c0" ns2:_="" ns3:_="">
    <xsd:import namespace="998eb8c0-55ab-43a5-b91f-8b1b3af7a1de"/>
    <xsd:import namespace="369010f5-c140-4df5-b747-cf01612f7f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8eb8c0-55ab-43a5-b91f-8b1b3af7a1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a9d533b-2006-471a-be92-08f3dc1c646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9010f5-c140-4df5-b747-cf01612f7f5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2ffe9c3-463e-4d7e-a165-5ce4411bc3e3}" ma:internalName="TaxCatchAll" ma:showField="CatchAllData" ma:web="369010f5-c140-4df5-b747-cf01612f7f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69010f5-c140-4df5-b747-cf01612f7f5a" xsi:nil="true"/>
    <lcf76f155ced4ddcb4097134ff3c332f xmlns="998eb8c0-55ab-43a5-b91f-8b1b3af7a1d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4223E30-B99E-4772-A5CB-95F89A402869}"/>
</file>

<file path=customXml/itemProps2.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3.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{EF82DF9B-3E22-45AA-A21D-4F171E48033E}tf78853419_win32</Template>
  <TotalTime>614</TotalTime>
  <Words>2508</Words>
  <Application>Microsoft Office PowerPoint</Application>
  <PresentationFormat>Widescreen</PresentationFormat>
  <Paragraphs>219</Paragraphs>
  <Slides>28</Slides>
  <Notes>25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8" baseType="lpstr">
      <vt:lpstr>Arial</vt:lpstr>
      <vt:lpstr>Book Antiqua</vt:lpstr>
      <vt:lpstr>Calibri</vt:lpstr>
      <vt:lpstr>Franklin Gothic Book</vt:lpstr>
      <vt:lpstr>Franklin Gothic Demi</vt:lpstr>
      <vt:lpstr>Google Sans</vt:lpstr>
      <vt:lpstr>Sitka Heading</vt:lpstr>
      <vt:lpstr>system-ui</vt:lpstr>
      <vt:lpstr>Custom</vt:lpstr>
      <vt:lpstr>Acrobat Document</vt:lpstr>
      <vt:lpstr>Advanced juvenile defense practice </vt:lpstr>
      <vt:lpstr>Agenda</vt:lpstr>
      <vt:lpstr>TRUANCY </vt:lpstr>
      <vt:lpstr>General provisions </vt:lpstr>
      <vt:lpstr>79-202 – Withdrawal from School  </vt:lpstr>
      <vt:lpstr>79-209 and local school policies </vt:lpstr>
      <vt:lpstr>Evidence – from State </vt:lpstr>
      <vt:lpstr> Evidence – defense  </vt:lpstr>
      <vt:lpstr>Collaborative plans</vt:lpstr>
      <vt:lpstr>Competency evaluations</vt:lpstr>
      <vt:lpstr> </vt:lpstr>
      <vt:lpstr> Statutory requirements </vt:lpstr>
      <vt:lpstr>Cases related to competency evaluation</vt:lpstr>
      <vt:lpstr> Competency v. Insanity</vt:lpstr>
      <vt:lpstr>Complaint to control conduct   ie: protection order in juvenile case</vt:lpstr>
      <vt:lpstr>Complaint to Control Conduct </vt:lpstr>
      <vt:lpstr> </vt:lpstr>
      <vt:lpstr>Transfer to juvenile court </vt:lpstr>
      <vt:lpstr> </vt:lpstr>
      <vt:lpstr>PowerPoint Presentation</vt:lpstr>
      <vt:lpstr>PowerPoint Presentation</vt:lpstr>
      <vt:lpstr> </vt:lpstr>
      <vt:lpstr>General motion practice</vt:lpstr>
      <vt:lpstr>Virtual Appearances</vt:lpstr>
      <vt:lpstr>PowerPoint Presentation</vt:lpstr>
      <vt:lpstr> </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Audrey Long</dc:creator>
  <cp:lastModifiedBy>Audrey Long</cp:lastModifiedBy>
  <cp:revision>4</cp:revision>
  <dcterms:created xsi:type="dcterms:W3CDTF">2025-04-14T17:29:02Z</dcterms:created>
  <dcterms:modified xsi:type="dcterms:W3CDTF">2025-05-15T16:13:54Z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0x01010034C6E7F13EA85046A771A3D221282E59</vt:lpwstr>
  </property>
</Properties>
</file>