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4_780E74DD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6" r:id="rId5"/>
    <p:sldId id="278" r:id="rId6"/>
    <p:sldId id="293" r:id="rId7"/>
    <p:sldId id="288" r:id="rId8"/>
    <p:sldId id="294" r:id="rId9"/>
    <p:sldId id="266" r:id="rId10"/>
    <p:sldId id="286" r:id="rId11"/>
    <p:sldId id="287" r:id="rId12"/>
    <p:sldId id="283" r:id="rId13"/>
    <p:sldId id="285" r:id="rId14"/>
    <p:sldId id="289" r:id="rId15"/>
    <p:sldId id="291" r:id="rId16"/>
    <p:sldId id="29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B28B45-BE40-E8A7-0099-3F0A5BC92F39}" name="Mariana Munoz de Schell" initials="MM" userId="S::mmunozdeschell@nebraskachildren.org::11bb7fcf-951f-4772-ae19-c10da4b31ad3" providerId="AD"/>
  <p188:author id="{7B232D78-50B8-4523-EFB1-0F7BAED1155C}" name="Felipe Longoria-Shinn" initials="FL" userId="S::flongoria-shinn@nebraskachildren.org::26e0d85b-ca5b-4e46-b6fb-3881d1c93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E4A"/>
    <a:srgbClr val="6DCD74"/>
    <a:srgbClr val="319B6B"/>
    <a:srgbClr val="D5BC41"/>
    <a:srgbClr val="34A6BE"/>
    <a:srgbClr val="1B646C"/>
    <a:srgbClr val="696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81793-27B0-4180-9A96-04E81A4DD7AD}" v="34" dt="2025-09-19T13:28:01.478"/>
    <p1510:client id="{49E9E4AC-A4C5-F883-3C80-0A18347F99E5}" v="22" dt="2025-09-19T15:13:07.112"/>
    <p1510:client id="{AECCC38D-B99A-877B-B36B-CAEF22E9ED7E}" v="145" dt="2025-09-18T16:37:29.957"/>
    <p1510:client id="{C6F76FDE-CBEA-D0CB-964C-EFACBDF4B8F0}" v="14" dt="2025-09-19T20:35:26.549"/>
    <p1510:client id="{EA1BC3AD-2445-ECCB-8511-C4D651627AAE}" v="72" dt="2025-09-19T18:34:43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Longoria-Shinn" userId="S::flongoria-shinn@nebraskachildren.org::26e0d85b-ca5b-4e46-b6fb-3881d1c93d9e" providerId="AD" clId="Web-{49E9E4AC-A4C5-F883-3C80-0A18347F99E5}"/>
    <pc:docChg chg="addSld delSld modSld">
      <pc:chgData name="Felipe Longoria-Shinn" userId="S::flongoria-shinn@nebraskachildren.org::26e0d85b-ca5b-4e46-b6fb-3881d1c93d9e" providerId="AD" clId="Web-{49E9E4AC-A4C5-F883-3C80-0A18347F99E5}" dt="2025-09-19T15:13:07.112" v="18"/>
      <pc:docMkLst>
        <pc:docMk/>
      </pc:docMkLst>
      <pc:sldChg chg="del">
        <pc:chgData name="Felipe Longoria-Shinn" userId="S::flongoria-shinn@nebraskachildren.org::26e0d85b-ca5b-4e46-b6fb-3881d1c93d9e" providerId="AD" clId="Web-{49E9E4AC-A4C5-F883-3C80-0A18347F99E5}" dt="2025-09-19T15:10:25.564" v="8"/>
        <pc:sldMkLst>
          <pc:docMk/>
          <pc:sldMk cId="2485138549" sldId="284"/>
        </pc:sldMkLst>
      </pc:sldChg>
      <pc:sldChg chg="addSp delSp modSp add del replId addAnim">
        <pc:chgData name="Felipe Longoria-Shinn" userId="S::flongoria-shinn@nebraskachildren.org::26e0d85b-ca5b-4e46-b6fb-3881d1c93d9e" providerId="AD" clId="Web-{49E9E4AC-A4C5-F883-3C80-0A18347F99E5}" dt="2025-09-19T15:12:35.221" v="15"/>
        <pc:sldMkLst>
          <pc:docMk/>
          <pc:sldMk cId="227386997" sldId="294"/>
        </pc:sldMkLst>
        <pc:picChg chg="add mod">
          <ac:chgData name="Felipe Longoria-Shinn" userId="S::flongoria-shinn@nebraskachildren.org::26e0d85b-ca5b-4e46-b6fb-3881d1c93d9e" providerId="AD" clId="Web-{49E9E4AC-A4C5-F883-3C80-0A18347F99E5}" dt="2025-09-19T15:11:40.924" v="13"/>
          <ac:picMkLst>
            <pc:docMk/>
            <pc:sldMk cId="227386997" sldId="294"/>
            <ac:picMk id="3" creationId="{7C919D36-C2DD-644C-9CEE-37F976EC80E2}"/>
          </ac:picMkLst>
        </pc:picChg>
        <pc:picChg chg="del">
          <ac:chgData name="Felipe Longoria-Shinn" userId="S::flongoria-shinn@nebraskachildren.org::26e0d85b-ca5b-4e46-b6fb-3881d1c93d9e" providerId="AD" clId="Web-{49E9E4AC-A4C5-F883-3C80-0A18347F99E5}" dt="2025-09-19T15:04:40.594" v="3"/>
          <ac:picMkLst>
            <pc:docMk/>
            <pc:sldMk cId="227386997" sldId="294"/>
            <ac:picMk id="9" creationId="{72E3C061-1E1C-3BF6-6F2F-79D30A1C3056}"/>
          </ac:picMkLst>
        </pc:picChg>
      </pc:sldChg>
      <pc:sldChg chg="new del">
        <pc:chgData name="Felipe Longoria-Shinn" userId="S::flongoria-shinn@nebraskachildren.org::26e0d85b-ca5b-4e46-b6fb-3881d1c93d9e" providerId="AD" clId="Web-{49E9E4AC-A4C5-F883-3C80-0A18347F99E5}" dt="2025-09-19T15:04:34.907" v="1"/>
        <pc:sldMkLst>
          <pc:docMk/>
          <pc:sldMk cId="3723040153" sldId="294"/>
        </pc:sldMkLst>
      </pc:sldChg>
      <pc:sldChg chg="delSp add del replId delAnim">
        <pc:chgData name="Felipe Longoria-Shinn" userId="S::flongoria-shinn@nebraskachildren.org::26e0d85b-ca5b-4e46-b6fb-3881d1c93d9e" providerId="AD" clId="Web-{49E9E4AC-A4C5-F883-3C80-0A18347F99E5}" dt="2025-09-19T15:13:07.112" v="18"/>
        <pc:sldMkLst>
          <pc:docMk/>
          <pc:sldMk cId="2157774100" sldId="295"/>
        </pc:sldMkLst>
        <pc:picChg chg="del">
          <ac:chgData name="Felipe Longoria-Shinn" userId="S::flongoria-shinn@nebraskachildren.org::26e0d85b-ca5b-4e46-b6fb-3881d1c93d9e" providerId="AD" clId="Web-{49E9E4AC-A4C5-F883-3C80-0A18347F99E5}" dt="2025-09-19T15:12:45.440" v="17"/>
          <ac:picMkLst>
            <pc:docMk/>
            <pc:sldMk cId="2157774100" sldId="295"/>
            <ac:picMk id="3" creationId="{DB43A87F-66F9-BA7F-B6CD-3A2767D76EBC}"/>
          </ac:picMkLst>
        </pc:picChg>
      </pc:sldChg>
    </pc:docChg>
  </pc:docChgLst>
  <pc:docChgLst>
    <pc:chgData name="Felipe Longoria-Shinn" userId="S::flongoria-shinn@nebraskachildren.org::26e0d85b-ca5b-4e46-b6fb-3881d1c93d9e" providerId="AD" clId="Web-{EB941F90-63C7-E479-5556-D9639B7CD9B4}"/>
    <pc:docChg chg="mod addSld delSld modSld sldOrd">
      <pc:chgData name="Felipe Longoria-Shinn" userId="S::flongoria-shinn@nebraskachildren.org::26e0d85b-ca5b-4e46-b6fb-3881d1c93d9e" providerId="AD" clId="Web-{EB941F90-63C7-E479-5556-D9639B7CD9B4}" dt="2025-09-10T17:38:49.259" v="888"/>
      <pc:docMkLst>
        <pc:docMk/>
      </pc:docMkLst>
      <pc:sldChg chg="del">
        <pc:chgData name="Felipe Longoria-Shinn" userId="S::flongoria-shinn@nebraskachildren.org::26e0d85b-ca5b-4e46-b6fb-3881d1c93d9e" providerId="AD" clId="Web-{EB941F90-63C7-E479-5556-D9639B7CD9B4}" dt="2025-09-10T17:31:56.401" v="848"/>
        <pc:sldMkLst>
          <pc:docMk/>
          <pc:sldMk cId="3629653990" sldId="258"/>
        </pc:sldMkLst>
      </pc:sldChg>
      <pc:sldChg chg="addSp modSp addAnim delAnim">
        <pc:chgData name="Felipe Longoria-Shinn" userId="S::flongoria-shinn@nebraskachildren.org::26e0d85b-ca5b-4e46-b6fb-3881d1c93d9e" providerId="AD" clId="Web-{EB941F90-63C7-E479-5556-D9639B7CD9B4}" dt="2025-09-10T17:19:30.890" v="794"/>
        <pc:sldMkLst>
          <pc:docMk/>
          <pc:sldMk cId="1554070585" sldId="266"/>
        </pc:sldMkLst>
        <pc:spChg chg="mod">
          <ac:chgData name="Felipe Longoria-Shinn" userId="S::flongoria-shinn@nebraskachildren.org::26e0d85b-ca5b-4e46-b6fb-3881d1c93d9e" providerId="AD" clId="Web-{EB941F90-63C7-E479-5556-D9639B7CD9B4}" dt="2025-09-10T17:03:58.201" v="543" actId="20577"/>
          <ac:spMkLst>
            <pc:docMk/>
            <pc:sldMk cId="1554070585" sldId="266"/>
            <ac:spMk id="5" creationId="{15AE5CC2-E69D-2470-46DF-5056B416BAAB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19:30.890" v="794"/>
          <ac:picMkLst>
            <pc:docMk/>
            <pc:sldMk cId="1554070585" sldId="266"/>
            <ac:picMk id="8" creationId="{2D5A0F0D-80F2-059C-37F5-6CC7A5C42D9C}"/>
          </ac:picMkLst>
        </pc:picChg>
      </pc:sldChg>
      <pc:sldChg chg="modSp">
        <pc:chgData name="Felipe Longoria-Shinn" userId="S::flongoria-shinn@nebraskachildren.org::26e0d85b-ca5b-4e46-b6fb-3881d1c93d9e" providerId="AD" clId="Web-{EB941F90-63C7-E479-5556-D9639B7CD9B4}" dt="2025-09-10T17:38:49.259" v="888"/>
        <pc:sldMkLst>
          <pc:docMk/>
          <pc:sldMk cId="2014213341" sldId="276"/>
        </pc:sldMkLst>
        <pc:spChg chg="mod">
          <ac:chgData name="Felipe Longoria-Shinn" userId="S::flongoria-shinn@nebraskachildren.org::26e0d85b-ca5b-4e46-b6fb-3881d1c93d9e" providerId="AD" clId="Web-{EB941F90-63C7-E479-5556-D9639B7CD9B4}" dt="2025-09-10T17:38:49.259" v="888"/>
          <ac:spMkLst>
            <pc:docMk/>
            <pc:sldMk cId="2014213341" sldId="276"/>
            <ac:spMk id="4" creationId="{0D5D1A93-BCBB-0FED-43E7-89F123C85EDC}"/>
          </ac:spMkLst>
        </pc:spChg>
      </pc:sldChg>
      <pc:sldChg chg="modSp">
        <pc:chgData name="Felipe Longoria-Shinn" userId="S::flongoria-shinn@nebraskachildren.org::26e0d85b-ca5b-4e46-b6fb-3881d1c93d9e" providerId="AD" clId="Web-{EB941F90-63C7-E479-5556-D9639B7CD9B4}" dt="2025-09-10T16:41:26.919" v="5" actId="14100"/>
        <pc:sldMkLst>
          <pc:docMk/>
          <pc:sldMk cId="4273215134" sldId="278"/>
        </pc:sldMkLst>
        <pc:spChg chg="mod">
          <ac:chgData name="Felipe Longoria-Shinn" userId="S::flongoria-shinn@nebraskachildren.org::26e0d85b-ca5b-4e46-b6fb-3881d1c93d9e" providerId="AD" clId="Web-{EB941F90-63C7-E479-5556-D9639B7CD9B4}" dt="2025-09-10T16:41:26.919" v="5" actId="14100"/>
          <ac:spMkLst>
            <pc:docMk/>
            <pc:sldMk cId="4273215134" sldId="278"/>
            <ac:spMk id="8" creationId="{26478FD0-616B-5E2F-3558-6A24FC8B3263}"/>
          </ac:spMkLst>
        </pc:spChg>
        <pc:picChg chg="mod">
          <ac:chgData name="Felipe Longoria-Shinn" userId="S::flongoria-shinn@nebraskachildren.org::26e0d85b-ca5b-4e46-b6fb-3881d1c93d9e" providerId="AD" clId="Web-{EB941F90-63C7-E479-5556-D9639B7CD9B4}" dt="2025-09-10T16:41:02.887" v="1" actId="1076"/>
          <ac:picMkLst>
            <pc:docMk/>
            <pc:sldMk cId="4273215134" sldId="278"/>
            <ac:picMk id="5" creationId="{813CC9B8-D3F3-2761-8F6C-CC60C030B872}"/>
          </ac:picMkLst>
        </pc:picChg>
      </pc:sldChg>
      <pc:sldChg chg="addSp modSp">
        <pc:chgData name="Felipe Longoria-Shinn" userId="S::flongoria-shinn@nebraskachildren.org::26e0d85b-ca5b-4e46-b6fb-3881d1c93d9e" providerId="AD" clId="Web-{EB941F90-63C7-E479-5556-D9639B7CD9B4}" dt="2025-09-10T17:28:31.863" v="826" actId="1076"/>
        <pc:sldMkLst>
          <pc:docMk/>
          <pc:sldMk cId="460594921" sldId="285"/>
        </pc:sldMkLst>
        <pc:spChg chg="mod">
          <ac:chgData name="Felipe Longoria-Shinn" userId="S::flongoria-shinn@nebraskachildren.org::26e0d85b-ca5b-4e46-b6fb-3881d1c93d9e" providerId="AD" clId="Web-{EB941F90-63C7-E479-5556-D9639B7CD9B4}" dt="2025-09-10T17:28:31.863" v="826" actId="1076"/>
          <ac:spMkLst>
            <pc:docMk/>
            <pc:sldMk cId="460594921" sldId="285"/>
            <ac:spMk id="3" creationId="{F69DFB30-7038-8E72-AD9A-2C12C8CA8922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28:16.987" v="824" actId="1076"/>
          <ac:picMkLst>
            <pc:docMk/>
            <pc:sldMk cId="460594921" sldId="285"/>
            <ac:picMk id="7" creationId="{79661D4A-FB8E-7D12-09D0-8C926E6CE0EC}"/>
          </ac:picMkLst>
        </pc:picChg>
      </pc:sldChg>
      <pc:sldChg chg="addSp delSp modSp addAnim delAnim modAnim">
        <pc:chgData name="Felipe Longoria-Shinn" userId="S::flongoria-shinn@nebraskachildren.org::26e0d85b-ca5b-4e46-b6fb-3881d1c93d9e" providerId="AD" clId="Web-{EB941F90-63C7-E479-5556-D9639B7CD9B4}" dt="2025-09-10T17:24:48.355" v="810" actId="1076"/>
        <pc:sldMkLst>
          <pc:docMk/>
          <pc:sldMk cId="3102275208" sldId="286"/>
        </pc:sldMkLst>
        <pc:spChg chg="mod">
          <ac:chgData name="Felipe Longoria-Shinn" userId="S::flongoria-shinn@nebraskachildren.org::26e0d85b-ca5b-4e46-b6fb-3881d1c93d9e" providerId="AD" clId="Web-{EB941F90-63C7-E479-5556-D9639B7CD9B4}" dt="2025-09-10T17:00:51.319" v="503" actId="20577"/>
          <ac:spMkLst>
            <pc:docMk/>
            <pc:sldMk cId="3102275208" sldId="286"/>
            <ac:spMk id="3" creationId="{AF5A2F69-1A30-6FA4-8FCC-2ED0D32B9FCA}"/>
          </ac:spMkLst>
        </pc:spChg>
        <pc:spChg chg="add mod">
          <ac:chgData name="Felipe Longoria-Shinn" userId="S::flongoria-shinn@nebraskachildren.org::26e0d85b-ca5b-4e46-b6fb-3881d1c93d9e" providerId="AD" clId="Web-{EB941F90-63C7-E479-5556-D9639B7CD9B4}" dt="2025-09-10T17:15:46.054" v="779" actId="14100"/>
          <ac:spMkLst>
            <pc:docMk/>
            <pc:sldMk cId="3102275208" sldId="286"/>
            <ac:spMk id="8" creationId="{74DB2BD9-8C83-7016-FBB4-CA072EF9AE2D}"/>
          </ac:spMkLst>
        </pc:spChg>
        <pc:spChg chg="add mod">
          <ac:chgData name="Felipe Longoria-Shinn" userId="S::flongoria-shinn@nebraskachildren.org::26e0d85b-ca5b-4e46-b6fb-3881d1c93d9e" providerId="AD" clId="Web-{EB941F90-63C7-E479-5556-D9639B7CD9B4}" dt="2025-09-10T17:15:29.772" v="772" actId="20577"/>
          <ac:spMkLst>
            <pc:docMk/>
            <pc:sldMk cId="3102275208" sldId="286"/>
            <ac:spMk id="9" creationId="{578A0F7A-64AF-14E7-87D4-5B48599CA6B0}"/>
          </ac:spMkLst>
        </pc:spChg>
        <pc:spChg chg="add mod">
          <ac:chgData name="Felipe Longoria-Shinn" userId="S::flongoria-shinn@nebraskachildren.org::26e0d85b-ca5b-4e46-b6fb-3881d1c93d9e" providerId="AD" clId="Web-{EB941F90-63C7-E479-5556-D9639B7CD9B4}" dt="2025-09-10T17:15:36.116" v="776" actId="14100"/>
          <ac:spMkLst>
            <pc:docMk/>
            <pc:sldMk cId="3102275208" sldId="286"/>
            <ac:spMk id="10" creationId="{3497EF2A-0CAC-EB4C-4836-E938F9659208}"/>
          </ac:spMkLst>
        </pc:spChg>
        <pc:spChg chg="add mod">
          <ac:chgData name="Felipe Longoria-Shinn" userId="S::flongoria-shinn@nebraskachildren.org::26e0d85b-ca5b-4e46-b6fb-3881d1c93d9e" providerId="AD" clId="Web-{EB941F90-63C7-E479-5556-D9639B7CD9B4}" dt="2025-09-10T17:15:40.601" v="778" actId="20577"/>
          <ac:spMkLst>
            <pc:docMk/>
            <pc:sldMk cId="3102275208" sldId="286"/>
            <ac:spMk id="11" creationId="{8040490D-F7ED-D7CD-A5E1-50EDF46FA4F9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24:48.355" v="810" actId="1076"/>
          <ac:picMkLst>
            <pc:docMk/>
            <pc:sldMk cId="3102275208" sldId="286"/>
            <ac:picMk id="13" creationId="{52219FFA-E220-D516-57F0-7007078AD853}"/>
          </ac:picMkLst>
        </pc:picChg>
      </pc:sldChg>
      <pc:sldChg chg="modSp">
        <pc:chgData name="Felipe Longoria-Shinn" userId="S::flongoria-shinn@nebraskachildren.org::26e0d85b-ca5b-4e46-b6fb-3881d1c93d9e" providerId="AD" clId="Web-{EB941F90-63C7-E479-5556-D9639B7CD9B4}" dt="2025-09-10T17:11:47.186" v="546" actId="20577"/>
        <pc:sldMkLst>
          <pc:docMk/>
          <pc:sldMk cId="826967339" sldId="287"/>
        </pc:sldMkLst>
        <pc:spChg chg="mod">
          <ac:chgData name="Felipe Longoria-Shinn" userId="S::flongoria-shinn@nebraskachildren.org::26e0d85b-ca5b-4e46-b6fb-3881d1c93d9e" providerId="AD" clId="Web-{EB941F90-63C7-E479-5556-D9639B7CD9B4}" dt="2025-09-10T17:11:47.186" v="546" actId="20577"/>
          <ac:spMkLst>
            <pc:docMk/>
            <pc:sldMk cId="826967339" sldId="287"/>
            <ac:spMk id="7" creationId="{C219E27E-67E9-1696-A2B1-0192F7D09BD5}"/>
          </ac:spMkLst>
        </pc:spChg>
      </pc:sldChg>
      <pc:sldChg chg="modSp ord">
        <pc:chgData name="Felipe Longoria-Shinn" userId="S::flongoria-shinn@nebraskachildren.org::26e0d85b-ca5b-4e46-b6fb-3881d1c93d9e" providerId="AD" clId="Web-{EB941F90-63C7-E479-5556-D9639B7CD9B4}" dt="2025-09-10T17:17:15.510" v="788" actId="1076"/>
        <pc:sldMkLst>
          <pc:docMk/>
          <pc:sldMk cId="1489773512" sldId="288"/>
        </pc:sldMkLst>
        <pc:spChg chg="mod">
          <ac:chgData name="Felipe Longoria-Shinn" userId="S::flongoria-shinn@nebraskachildren.org::26e0d85b-ca5b-4e46-b6fb-3881d1c93d9e" providerId="AD" clId="Web-{EB941F90-63C7-E479-5556-D9639B7CD9B4}" dt="2025-09-10T17:16:16.602" v="784" actId="1076"/>
          <ac:spMkLst>
            <pc:docMk/>
            <pc:sldMk cId="1489773512" sldId="288"/>
            <ac:spMk id="9" creationId="{446A970E-53F1-5D67-7109-B870A6716F20}"/>
          </ac:spMkLst>
        </pc:spChg>
        <pc:picChg chg="mod">
          <ac:chgData name="Felipe Longoria-Shinn" userId="S::flongoria-shinn@nebraskachildren.org::26e0d85b-ca5b-4e46-b6fb-3881d1c93d9e" providerId="AD" clId="Web-{EB941F90-63C7-E479-5556-D9639B7CD9B4}" dt="2025-09-10T16:52:51.068" v="340" actId="1076"/>
          <ac:picMkLst>
            <pc:docMk/>
            <pc:sldMk cId="1489773512" sldId="288"/>
            <ac:picMk id="3" creationId="{D14E9F82-5D2C-B7D1-EB32-5A52E80789E6}"/>
          </ac:picMkLst>
        </pc:picChg>
        <pc:picChg chg="mod ord">
          <ac:chgData name="Felipe Longoria-Shinn" userId="S::flongoria-shinn@nebraskachildren.org::26e0d85b-ca5b-4e46-b6fb-3881d1c93d9e" providerId="AD" clId="Web-{EB941F90-63C7-E479-5556-D9639B7CD9B4}" dt="2025-09-10T17:17:15.510" v="788" actId="1076"/>
          <ac:picMkLst>
            <pc:docMk/>
            <pc:sldMk cId="1489773512" sldId="288"/>
            <ac:picMk id="8" creationId="{88A145EA-E356-9158-4CDB-5A4A23ABD478}"/>
          </ac:picMkLst>
        </pc:picChg>
      </pc:sldChg>
      <pc:sldChg chg="addSp modSp">
        <pc:chgData name="Felipe Longoria-Shinn" userId="S::flongoria-shinn@nebraskachildren.org::26e0d85b-ca5b-4e46-b6fb-3881d1c93d9e" providerId="AD" clId="Web-{EB941F90-63C7-E479-5556-D9639B7CD9B4}" dt="2025-09-10T17:30:13.647" v="838" actId="1076"/>
        <pc:sldMkLst>
          <pc:docMk/>
          <pc:sldMk cId="1607893764" sldId="289"/>
        </pc:sldMkLst>
        <pc:spChg chg="mod">
          <ac:chgData name="Felipe Longoria-Shinn" userId="S::flongoria-shinn@nebraskachildren.org::26e0d85b-ca5b-4e46-b6fb-3881d1c93d9e" providerId="AD" clId="Web-{EB941F90-63C7-E479-5556-D9639B7CD9B4}" dt="2025-09-10T17:30:05.006" v="836" actId="14100"/>
          <ac:spMkLst>
            <pc:docMk/>
            <pc:sldMk cId="1607893764" sldId="289"/>
            <ac:spMk id="9" creationId="{1EDB36AE-F49B-736D-FE68-0CEDAE573C82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30:13.647" v="838" actId="1076"/>
          <ac:picMkLst>
            <pc:docMk/>
            <pc:sldMk cId="1607893764" sldId="289"/>
            <ac:picMk id="3" creationId="{66D2296B-C031-B329-6284-D9BD357DF338}"/>
          </ac:picMkLst>
        </pc:picChg>
      </pc:sldChg>
      <pc:sldChg chg="addSp modSp">
        <pc:chgData name="Felipe Longoria-Shinn" userId="S::flongoria-shinn@nebraskachildren.org::26e0d85b-ca5b-4e46-b6fb-3881d1c93d9e" providerId="AD" clId="Web-{EB941F90-63C7-E479-5556-D9639B7CD9B4}" dt="2025-09-10T17:34:16.500" v="881" actId="20577"/>
        <pc:sldMkLst>
          <pc:docMk/>
          <pc:sldMk cId="4072602492" sldId="290"/>
        </pc:sldMkLst>
        <pc:spChg chg="mod">
          <ac:chgData name="Felipe Longoria-Shinn" userId="S::flongoria-shinn@nebraskachildren.org::26e0d85b-ca5b-4e46-b6fb-3881d1c93d9e" providerId="AD" clId="Web-{EB941F90-63C7-E479-5556-D9639B7CD9B4}" dt="2025-09-10T17:34:16.500" v="881" actId="20577"/>
          <ac:spMkLst>
            <pc:docMk/>
            <pc:sldMk cId="4072602492" sldId="290"/>
            <ac:spMk id="3" creationId="{98F949A1-7E41-7112-0837-F6841373283E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33:43.139" v="874" actId="1076"/>
          <ac:picMkLst>
            <pc:docMk/>
            <pc:sldMk cId="4072602492" sldId="290"/>
            <ac:picMk id="7" creationId="{8E53D9F6-7CA9-C096-DFA8-6156210FABF5}"/>
          </ac:picMkLst>
        </pc:picChg>
      </pc:sldChg>
      <pc:sldChg chg="addSp delSp modSp">
        <pc:chgData name="Felipe Longoria-Shinn" userId="S::flongoria-shinn@nebraskachildren.org::26e0d85b-ca5b-4e46-b6fb-3881d1c93d9e" providerId="AD" clId="Web-{EB941F90-63C7-E479-5556-D9639B7CD9B4}" dt="2025-09-10T17:31:44.526" v="847" actId="1076"/>
        <pc:sldMkLst>
          <pc:docMk/>
          <pc:sldMk cId="2281264030" sldId="291"/>
        </pc:sldMkLst>
        <pc:spChg chg="mod">
          <ac:chgData name="Felipe Longoria-Shinn" userId="S::flongoria-shinn@nebraskachildren.org::26e0d85b-ca5b-4e46-b6fb-3881d1c93d9e" providerId="AD" clId="Web-{EB941F90-63C7-E479-5556-D9639B7CD9B4}" dt="2025-09-10T17:31:41.494" v="846" actId="20577"/>
          <ac:spMkLst>
            <pc:docMk/>
            <pc:sldMk cId="2281264030" sldId="291"/>
            <ac:spMk id="7" creationId="{2B44928B-86D4-1798-79A6-AEF64F62E381}"/>
          </ac:spMkLst>
        </pc:spChg>
        <pc:picChg chg="add mod">
          <ac:chgData name="Felipe Longoria-Shinn" userId="S::flongoria-shinn@nebraskachildren.org::26e0d85b-ca5b-4e46-b6fb-3881d1c93d9e" providerId="AD" clId="Web-{EB941F90-63C7-E479-5556-D9639B7CD9B4}" dt="2025-09-10T17:31:44.526" v="847" actId="1076"/>
          <ac:picMkLst>
            <pc:docMk/>
            <pc:sldMk cId="2281264030" sldId="291"/>
            <ac:picMk id="3" creationId="{73AA3511-AD94-0CEA-F1AA-D859336FEA40}"/>
          </ac:picMkLst>
        </pc:picChg>
      </pc:sldChg>
      <pc:sldChg chg="new del">
        <pc:chgData name="Felipe Longoria-Shinn" userId="S::flongoria-shinn@nebraskachildren.org::26e0d85b-ca5b-4e46-b6fb-3881d1c93d9e" providerId="AD" clId="Web-{EB941F90-63C7-E479-5556-D9639B7CD9B4}" dt="2025-09-10T16:42:05.858" v="10"/>
        <pc:sldMkLst>
          <pc:docMk/>
          <pc:sldMk cId="1204884196" sldId="292"/>
        </pc:sldMkLst>
      </pc:sldChg>
      <pc:sldChg chg="addSp delSp modSp add ord replId">
        <pc:chgData name="Felipe Longoria-Shinn" userId="S::flongoria-shinn@nebraskachildren.org::26e0d85b-ca5b-4e46-b6fb-3881d1c93d9e" providerId="AD" clId="Web-{EB941F90-63C7-E479-5556-D9639B7CD9B4}" dt="2025-09-10T17:37:25.100" v="887"/>
        <pc:sldMkLst>
          <pc:docMk/>
          <pc:sldMk cId="2423482869" sldId="293"/>
        </pc:sldMkLst>
        <pc:spChg chg="mod">
          <ac:chgData name="Felipe Longoria-Shinn" userId="S::flongoria-shinn@nebraskachildren.org::26e0d85b-ca5b-4e46-b6fb-3881d1c93d9e" providerId="AD" clId="Web-{EB941F90-63C7-E479-5556-D9639B7CD9B4}" dt="2025-09-10T16:55:33.870" v="405" actId="20577"/>
          <ac:spMkLst>
            <pc:docMk/>
            <pc:sldMk cId="2423482869" sldId="293"/>
            <ac:spMk id="3" creationId="{BE6F3AF6-0FA4-DDC0-CD57-CD370DB3CCBD}"/>
          </ac:spMkLst>
        </pc:spChg>
      </pc:sldChg>
    </pc:docChg>
  </pc:docChgLst>
  <pc:docChgLst>
    <pc:chgData name="Felipe Longoria-Shinn" userId="S::flongoria-shinn@nebraskachildren.org::26e0d85b-ca5b-4e46-b6fb-3881d1c93d9e" providerId="AD" clId="Web-{C6F76FDE-CBEA-D0CB-964C-EFACBDF4B8F0}"/>
    <pc:docChg chg="modSld">
      <pc:chgData name="Felipe Longoria-Shinn" userId="S::flongoria-shinn@nebraskachildren.org::26e0d85b-ca5b-4e46-b6fb-3881d1c93d9e" providerId="AD" clId="Web-{C6F76FDE-CBEA-D0CB-964C-EFACBDF4B8F0}" dt="2025-09-19T20:35:26.362" v="5" actId="20577"/>
      <pc:docMkLst>
        <pc:docMk/>
      </pc:docMkLst>
      <pc:sldChg chg="modSp">
        <pc:chgData name="Felipe Longoria-Shinn" userId="S::flongoria-shinn@nebraskachildren.org::26e0d85b-ca5b-4e46-b6fb-3881d1c93d9e" providerId="AD" clId="Web-{C6F76FDE-CBEA-D0CB-964C-EFACBDF4B8F0}" dt="2025-09-19T20:35:26.362" v="5" actId="20577"/>
        <pc:sldMkLst>
          <pc:docMk/>
          <pc:sldMk cId="2423482869" sldId="293"/>
        </pc:sldMkLst>
        <pc:spChg chg="mod">
          <ac:chgData name="Felipe Longoria-Shinn" userId="S::flongoria-shinn@nebraskachildren.org::26e0d85b-ca5b-4e46-b6fb-3881d1c93d9e" providerId="AD" clId="Web-{C6F76FDE-CBEA-D0CB-964C-EFACBDF4B8F0}" dt="2025-09-19T20:35:26.362" v="5" actId="20577"/>
          <ac:spMkLst>
            <pc:docMk/>
            <pc:sldMk cId="2423482869" sldId="293"/>
            <ac:spMk id="3" creationId="{BE6F3AF6-0FA4-DDC0-CD57-CD370DB3CCBD}"/>
          </ac:spMkLst>
        </pc:spChg>
      </pc:sldChg>
    </pc:docChg>
  </pc:docChgLst>
  <pc:docChgLst>
    <pc:chgData name="Lincoln Arneal" userId="S::larneal@nebraskachildren.org::deba3f83-207a-4529-bd1d-e9609d67896e" providerId="AD" clId="Web-{7B328415-5D9C-88E9-363D-CC1C02F22457}"/>
    <pc:docChg chg="modSld">
      <pc:chgData name="Lincoln Arneal" userId="S::larneal@nebraskachildren.org::deba3f83-207a-4529-bd1d-e9609d67896e" providerId="AD" clId="Web-{7B328415-5D9C-88E9-363D-CC1C02F22457}" dt="2025-08-29T13:41:39.655" v="5" actId="1076"/>
      <pc:docMkLst>
        <pc:docMk/>
      </pc:docMkLst>
      <pc:sldChg chg="addSp delSp modSp">
        <pc:chgData name="Lincoln Arneal" userId="S::larneal@nebraskachildren.org::deba3f83-207a-4529-bd1d-e9609d67896e" providerId="AD" clId="Web-{7B328415-5D9C-88E9-363D-CC1C02F22457}" dt="2025-08-29T13:41:39.655" v="5" actId="1076"/>
        <pc:sldMkLst>
          <pc:docMk/>
          <pc:sldMk cId="1489773512" sldId="288"/>
        </pc:sldMkLst>
        <pc:picChg chg="add mod">
          <ac:chgData name="Lincoln Arneal" userId="S::larneal@nebraskachildren.org::deba3f83-207a-4529-bd1d-e9609d67896e" providerId="AD" clId="Web-{7B328415-5D9C-88E9-363D-CC1C02F22457}" dt="2025-08-29T13:41:39.655" v="5" actId="1076"/>
          <ac:picMkLst>
            <pc:docMk/>
            <pc:sldMk cId="1489773512" sldId="288"/>
            <ac:picMk id="8" creationId="{88A145EA-E356-9158-4CDB-5A4A23ABD478}"/>
          </ac:picMkLst>
        </pc:picChg>
      </pc:sldChg>
    </pc:docChg>
  </pc:docChgLst>
  <pc:docChgLst>
    <pc:chgData name="Felipe Longoria-Shinn" userId="S::flongoria-shinn@nebraskachildren.org::26e0d85b-ca5b-4e46-b6fb-3881d1c93d9e" providerId="AD" clId="Web-{D7CDA46D-FF5E-A90D-A844-BB38420CAEE2}"/>
    <pc:docChg chg="modSld">
      <pc:chgData name="Felipe Longoria-Shinn" userId="S::flongoria-shinn@nebraskachildren.org::26e0d85b-ca5b-4e46-b6fb-3881d1c93d9e" providerId="AD" clId="Web-{D7CDA46D-FF5E-A90D-A844-BB38420CAEE2}" dt="2025-09-15T16:25:50.385" v="152" actId="20577"/>
      <pc:docMkLst>
        <pc:docMk/>
      </pc:docMkLst>
      <pc:sldChg chg="modNotes">
        <pc:chgData name="Felipe Longoria-Shinn" userId="S::flongoria-shinn@nebraskachildren.org::26e0d85b-ca5b-4e46-b6fb-3881d1c93d9e" providerId="AD" clId="Web-{D7CDA46D-FF5E-A90D-A844-BB38420CAEE2}" dt="2025-09-15T16:16:06.054" v="91"/>
        <pc:sldMkLst>
          <pc:docMk/>
          <pc:sldMk cId="1554070585" sldId="266"/>
        </pc:sldMkLst>
      </pc:sldChg>
      <pc:sldChg chg="modSp modNotes">
        <pc:chgData name="Felipe Longoria-Shinn" userId="S::flongoria-shinn@nebraskachildren.org::26e0d85b-ca5b-4e46-b6fb-3881d1c93d9e" providerId="AD" clId="Web-{D7CDA46D-FF5E-A90D-A844-BB38420CAEE2}" dt="2025-09-15T16:22:26.775" v="132" actId="20577"/>
        <pc:sldMkLst>
          <pc:docMk/>
          <pc:sldMk cId="460594921" sldId="285"/>
        </pc:sldMkLst>
        <pc:spChg chg="mod">
          <ac:chgData name="Felipe Longoria-Shinn" userId="S::flongoria-shinn@nebraskachildren.org::26e0d85b-ca5b-4e46-b6fb-3881d1c93d9e" providerId="AD" clId="Web-{D7CDA46D-FF5E-A90D-A844-BB38420CAEE2}" dt="2025-09-15T16:22:26.775" v="132" actId="20577"/>
          <ac:spMkLst>
            <pc:docMk/>
            <pc:sldMk cId="460594921" sldId="285"/>
            <ac:spMk id="3" creationId="{F69DFB30-7038-8E72-AD9A-2C12C8CA8922}"/>
          </ac:spMkLst>
        </pc:spChg>
      </pc:sldChg>
      <pc:sldChg chg="modNotes">
        <pc:chgData name="Felipe Longoria-Shinn" userId="S::flongoria-shinn@nebraskachildren.org::26e0d85b-ca5b-4e46-b6fb-3881d1c93d9e" providerId="AD" clId="Web-{D7CDA46D-FF5E-A90D-A844-BB38420CAEE2}" dt="2025-09-15T16:17:17.852" v="103"/>
        <pc:sldMkLst>
          <pc:docMk/>
          <pc:sldMk cId="1607893764" sldId="289"/>
        </pc:sldMkLst>
      </pc:sldChg>
      <pc:sldChg chg="modSp">
        <pc:chgData name="Felipe Longoria-Shinn" userId="S::flongoria-shinn@nebraskachildren.org::26e0d85b-ca5b-4e46-b6fb-3881d1c93d9e" providerId="AD" clId="Web-{D7CDA46D-FF5E-A90D-A844-BB38420CAEE2}" dt="2025-09-15T16:25:50.385" v="152" actId="20577"/>
        <pc:sldMkLst>
          <pc:docMk/>
          <pc:sldMk cId="2281264030" sldId="291"/>
        </pc:sldMkLst>
        <pc:spChg chg="mod">
          <ac:chgData name="Felipe Longoria-Shinn" userId="S::flongoria-shinn@nebraskachildren.org::26e0d85b-ca5b-4e46-b6fb-3881d1c93d9e" providerId="AD" clId="Web-{D7CDA46D-FF5E-A90D-A844-BB38420CAEE2}" dt="2025-09-15T16:25:50.385" v="152" actId="20577"/>
          <ac:spMkLst>
            <pc:docMk/>
            <pc:sldMk cId="2281264030" sldId="291"/>
            <ac:spMk id="7" creationId="{2B44928B-86D4-1798-79A6-AEF64F62E381}"/>
          </ac:spMkLst>
        </pc:spChg>
      </pc:sldChg>
      <pc:sldChg chg="modNotes">
        <pc:chgData name="Felipe Longoria-Shinn" userId="S::flongoria-shinn@nebraskachildren.org::26e0d85b-ca5b-4e46-b6fb-3881d1c93d9e" providerId="AD" clId="Web-{D7CDA46D-FF5E-A90D-A844-BB38420CAEE2}" dt="2025-09-15T16:18:25.649" v="112"/>
        <pc:sldMkLst>
          <pc:docMk/>
          <pc:sldMk cId="2423482869" sldId="293"/>
        </pc:sldMkLst>
      </pc:sldChg>
    </pc:docChg>
  </pc:docChgLst>
  <pc:docChgLst>
    <pc:chgData name="Mariana Munoz de Schell" userId="11bb7fcf-951f-4772-ae19-c10da4b31ad3" providerId="ADAL" clId="{3A62E21A-D1A3-4901-8D02-B33F4397D234}"/>
    <pc:docChg chg="custSel addSld delSld modSld">
      <pc:chgData name="Mariana Munoz de Schell" userId="11bb7fcf-951f-4772-ae19-c10da4b31ad3" providerId="ADAL" clId="{3A62E21A-D1A3-4901-8D02-B33F4397D234}" dt="2025-09-19T13:28:09.298" v="769" actId="2696"/>
      <pc:docMkLst>
        <pc:docMk/>
      </pc:docMkLst>
      <pc:sldChg chg="modSp modAnim modNotesTx">
        <pc:chgData name="Mariana Munoz de Schell" userId="11bb7fcf-951f-4772-ae19-c10da4b31ad3" providerId="ADAL" clId="{3A62E21A-D1A3-4901-8D02-B33F4397D234}" dt="2025-09-19T13:24:33.057" v="753"/>
        <pc:sldMkLst>
          <pc:docMk/>
          <pc:sldMk cId="1554070585" sldId="266"/>
        </pc:sldMkLst>
        <pc:spChg chg="mod">
          <ac:chgData name="Mariana Munoz de Schell" userId="11bb7fcf-951f-4772-ae19-c10da4b31ad3" providerId="ADAL" clId="{3A62E21A-D1A3-4901-8D02-B33F4397D234}" dt="2025-09-19T13:24:29.444" v="752" actId="20577"/>
          <ac:spMkLst>
            <pc:docMk/>
            <pc:sldMk cId="1554070585" sldId="266"/>
            <ac:spMk id="5" creationId="{15AE5CC2-E69D-2470-46DF-5056B416BAAB}"/>
          </ac:spMkLst>
        </pc:spChg>
      </pc:sldChg>
      <pc:sldChg chg="modSp mod modCm">
        <pc:chgData name="Mariana Munoz de Schell" userId="11bb7fcf-951f-4772-ae19-c10da4b31ad3" providerId="ADAL" clId="{3A62E21A-D1A3-4901-8D02-B33F4397D234}" dt="2025-09-10T21:28:57.586" v="149" actId="20577"/>
        <pc:sldMkLst>
          <pc:docMk/>
          <pc:sldMk cId="2014213341" sldId="276"/>
        </pc:sldMkLst>
        <pc:spChg chg="mod">
          <ac:chgData name="Mariana Munoz de Schell" userId="11bb7fcf-951f-4772-ae19-c10da4b31ad3" providerId="ADAL" clId="{3A62E21A-D1A3-4901-8D02-B33F4397D234}" dt="2025-09-10T21:28:57.586" v="149" actId="20577"/>
          <ac:spMkLst>
            <pc:docMk/>
            <pc:sldMk cId="2014213341" sldId="276"/>
            <ac:spMk id="8" creationId="{067BEDD2-F7BE-4554-180F-DED2A30701E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iana Munoz de Schell" userId="11bb7fcf-951f-4772-ae19-c10da4b31ad3" providerId="ADAL" clId="{3A62E21A-D1A3-4901-8D02-B33F4397D234}" dt="2025-09-10T21:28:57.586" v="149" actId="20577"/>
              <pc2:cmMkLst xmlns:pc2="http://schemas.microsoft.com/office/powerpoint/2019/9/main/command">
                <pc:docMk/>
                <pc:sldMk cId="2014213341" sldId="276"/>
                <pc2:cmMk id="{A19AEC06-301D-4D03-B39D-624659C688CC}"/>
              </pc2:cmMkLst>
            </pc226:cmChg>
          </p:ext>
        </pc:extLst>
      </pc:sldChg>
      <pc:sldChg chg="addSp delSp modSp mod modNotesTx">
        <pc:chgData name="Mariana Munoz de Schell" userId="11bb7fcf-951f-4772-ae19-c10da4b31ad3" providerId="ADAL" clId="{3A62E21A-D1A3-4901-8D02-B33F4397D234}" dt="2025-09-19T13:18:56.463" v="739"/>
        <pc:sldMkLst>
          <pc:docMk/>
          <pc:sldMk cId="2485138549" sldId="284"/>
        </pc:sldMkLst>
        <pc:spChg chg="del mod">
          <ac:chgData name="Mariana Munoz de Schell" userId="11bb7fcf-951f-4772-ae19-c10da4b31ad3" providerId="ADAL" clId="{3A62E21A-D1A3-4901-8D02-B33F4397D234}" dt="2025-09-18T21:27:03.327" v="734" actId="478"/>
          <ac:spMkLst>
            <pc:docMk/>
            <pc:sldMk cId="2485138549" sldId="284"/>
            <ac:spMk id="3" creationId="{AD89CCA0-2958-3DC1-5D3D-BBE1B191676F}"/>
          </ac:spMkLst>
        </pc:spChg>
        <pc:spChg chg="add mod">
          <ac:chgData name="Mariana Munoz de Schell" userId="11bb7fcf-951f-4772-ae19-c10da4b31ad3" providerId="ADAL" clId="{3A62E21A-D1A3-4901-8D02-B33F4397D234}" dt="2025-09-18T21:26:55.593" v="733" actId="1076"/>
          <ac:spMkLst>
            <pc:docMk/>
            <pc:sldMk cId="2485138549" sldId="284"/>
            <ac:spMk id="7" creationId="{AF4836A4-6733-DAEC-51A3-AFC059E80ED1}"/>
          </ac:spMkLst>
        </pc:spChg>
        <pc:picChg chg="add mod">
          <ac:chgData name="Mariana Munoz de Schell" userId="11bb7fcf-951f-4772-ae19-c10da4b31ad3" providerId="ADAL" clId="{3A62E21A-D1A3-4901-8D02-B33F4397D234}" dt="2025-09-19T13:18:56.463" v="739"/>
          <ac:picMkLst>
            <pc:docMk/>
            <pc:sldMk cId="2485138549" sldId="284"/>
            <ac:picMk id="9" creationId="{3954A821-7B40-6EB0-5C9F-786615BC3D5E}"/>
          </ac:picMkLst>
        </pc:picChg>
      </pc:sldChg>
      <pc:sldChg chg="modSp mod modNotesTx">
        <pc:chgData name="Mariana Munoz de Schell" userId="11bb7fcf-951f-4772-ae19-c10da4b31ad3" providerId="ADAL" clId="{3A62E21A-D1A3-4901-8D02-B33F4397D234}" dt="2025-09-15T16:21:02.646" v="218" actId="20577"/>
        <pc:sldMkLst>
          <pc:docMk/>
          <pc:sldMk cId="460594921" sldId="285"/>
        </pc:sldMkLst>
        <pc:spChg chg="mod">
          <ac:chgData name="Mariana Munoz de Schell" userId="11bb7fcf-951f-4772-ae19-c10da4b31ad3" providerId="ADAL" clId="{3A62E21A-D1A3-4901-8D02-B33F4397D234}" dt="2025-09-15T16:21:02.646" v="218" actId="20577"/>
          <ac:spMkLst>
            <pc:docMk/>
            <pc:sldMk cId="460594921" sldId="285"/>
            <ac:spMk id="3" creationId="{F69DFB30-7038-8E72-AD9A-2C12C8CA8922}"/>
          </ac:spMkLst>
        </pc:spChg>
      </pc:sldChg>
      <pc:sldChg chg="modAnim modNotesTx">
        <pc:chgData name="Mariana Munoz de Schell" userId="11bb7fcf-951f-4772-ae19-c10da4b31ad3" providerId="ADAL" clId="{3A62E21A-D1A3-4901-8D02-B33F4397D234}" dt="2025-09-19T13:28:01.478" v="767"/>
        <pc:sldMkLst>
          <pc:docMk/>
          <pc:sldMk cId="3102275208" sldId="286"/>
        </pc:sldMkLst>
      </pc:sldChg>
      <pc:sldChg chg="modNotesTx">
        <pc:chgData name="Mariana Munoz de Schell" userId="11bb7fcf-951f-4772-ae19-c10da4b31ad3" providerId="ADAL" clId="{3A62E21A-D1A3-4901-8D02-B33F4397D234}" dt="2025-09-15T16:16:39.282" v="186" actId="20577"/>
        <pc:sldMkLst>
          <pc:docMk/>
          <pc:sldMk cId="826967339" sldId="287"/>
        </pc:sldMkLst>
      </pc:sldChg>
      <pc:sldChg chg="modNotesTx">
        <pc:chgData name="Mariana Munoz de Schell" userId="11bb7fcf-951f-4772-ae19-c10da4b31ad3" providerId="ADAL" clId="{3A62E21A-D1A3-4901-8D02-B33F4397D234}" dt="2025-09-15T16:19:12.285" v="202" actId="20577"/>
        <pc:sldMkLst>
          <pc:docMk/>
          <pc:sldMk cId="1489773512" sldId="288"/>
        </pc:sldMkLst>
      </pc:sldChg>
      <pc:sldChg chg="addSp delSp mod modNotesTx">
        <pc:chgData name="Mariana Munoz de Schell" userId="11bb7fcf-951f-4772-ae19-c10da4b31ad3" providerId="ADAL" clId="{3A62E21A-D1A3-4901-8D02-B33F4397D234}" dt="2025-09-15T16:24:27.016" v="220" actId="478"/>
        <pc:sldMkLst>
          <pc:docMk/>
          <pc:sldMk cId="1607893764" sldId="289"/>
        </pc:sldMkLst>
      </pc:sldChg>
      <pc:sldChg chg="modSp mod modNotesTx">
        <pc:chgData name="Mariana Munoz de Schell" userId="11bb7fcf-951f-4772-ae19-c10da4b31ad3" providerId="ADAL" clId="{3A62E21A-D1A3-4901-8D02-B33F4397D234}" dt="2025-09-15T16:29:18.892" v="730" actId="15"/>
        <pc:sldMkLst>
          <pc:docMk/>
          <pc:sldMk cId="2281264030" sldId="291"/>
        </pc:sldMkLst>
        <pc:spChg chg="mod">
          <ac:chgData name="Mariana Munoz de Schell" userId="11bb7fcf-951f-4772-ae19-c10da4b31ad3" providerId="ADAL" clId="{3A62E21A-D1A3-4901-8D02-B33F4397D234}" dt="2025-09-15T16:24:46.210" v="232" actId="20577"/>
          <ac:spMkLst>
            <pc:docMk/>
            <pc:sldMk cId="2281264030" sldId="291"/>
            <ac:spMk id="7" creationId="{2B44928B-86D4-1798-79A6-AEF64F62E381}"/>
          </ac:spMkLst>
        </pc:spChg>
      </pc:sldChg>
      <pc:sldChg chg="modNotesTx">
        <pc:chgData name="Mariana Munoz de Schell" userId="11bb7fcf-951f-4772-ae19-c10da4b31ad3" providerId="ADAL" clId="{3A62E21A-D1A3-4901-8D02-B33F4397D234}" dt="2025-09-15T16:18:22.370" v="188" actId="20577"/>
        <pc:sldMkLst>
          <pc:docMk/>
          <pc:sldMk cId="2423482869" sldId="293"/>
        </pc:sldMkLst>
      </pc:sldChg>
      <pc:sldChg chg="new del">
        <pc:chgData name="Mariana Munoz de Schell" userId="11bb7fcf-951f-4772-ae19-c10da4b31ad3" providerId="ADAL" clId="{3A62E21A-D1A3-4901-8D02-B33F4397D234}" dt="2025-09-19T13:28:09.298" v="769" actId="2696"/>
        <pc:sldMkLst>
          <pc:docMk/>
          <pc:sldMk cId="4189022111" sldId="294"/>
        </pc:sldMkLst>
      </pc:sldChg>
    </pc:docChg>
  </pc:docChgLst>
  <pc:docChgLst>
    <pc:chgData name="Felipe Longoria-Shinn" userId="S::flongoria-shinn@nebraskachildren.org::26e0d85b-ca5b-4e46-b6fb-3881d1c93d9e" providerId="AD" clId="Web-{062F0279-E8FF-6B7A-33CA-63372740DBBF}"/>
    <pc:docChg chg="modSld">
      <pc:chgData name="Felipe Longoria-Shinn" userId="S::flongoria-shinn@nebraskachildren.org::26e0d85b-ca5b-4e46-b6fb-3881d1c93d9e" providerId="AD" clId="Web-{062F0279-E8FF-6B7A-33CA-63372740DBBF}" dt="2025-09-17T16:22:33.216" v="1" actId="20577"/>
      <pc:docMkLst>
        <pc:docMk/>
      </pc:docMkLst>
      <pc:sldChg chg="modSp">
        <pc:chgData name="Felipe Longoria-Shinn" userId="S::flongoria-shinn@nebraskachildren.org::26e0d85b-ca5b-4e46-b6fb-3881d1c93d9e" providerId="AD" clId="Web-{062F0279-E8FF-6B7A-33CA-63372740DBBF}" dt="2025-09-17T16:22:33.216" v="1" actId="20577"/>
        <pc:sldMkLst>
          <pc:docMk/>
          <pc:sldMk cId="4273215134" sldId="278"/>
        </pc:sldMkLst>
        <pc:spChg chg="mod">
          <ac:chgData name="Felipe Longoria-Shinn" userId="S::flongoria-shinn@nebraskachildren.org::26e0d85b-ca5b-4e46-b6fb-3881d1c93d9e" providerId="AD" clId="Web-{062F0279-E8FF-6B7A-33CA-63372740DBBF}" dt="2025-09-17T16:22:33.216" v="1" actId="20577"/>
          <ac:spMkLst>
            <pc:docMk/>
            <pc:sldMk cId="4273215134" sldId="278"/>
            <ac:spMk id="8" creationId="{26478FD0-616B-5E2F-3558-6A24FC8B3263}"/>
          </ac:spMkLst>
        </pc:spChg>
      </pc:sldChg>
    </pc:docChg>
  </pc:docChgLst>
  <pc:docChgLst>
    <pc:chgData name="Felipe Longoria-Shinn" userId="S::flongoria-shinn@nebraskachildren.org::26e0d85b-ca5b-4e46-b6fb-3881d1c93d9e" providerId="AD" clId="Web-{AECCC38D-B99A-877B-B36B-CAEF22E9ED7E}"/>
    <pc:docChg chg="modSld">
      <pc:chgData name="Felipe Longoria-Shinn" userId="S::flongoria-shinn@nebraskachildren.org::26e0d85b-ca5b-4e46-b6fb-3881d1c93d9e" providerId="AD" clId="Web-{AECCC38D-B99A-877B-B36B-CAEF22E9ED7E}" dt="2025-09-18T17:21:15.635" v="351"/>
      <pc:docMkLst>
        <pc:docMk/>
      </pc:docMkLst>
      <pc:sldChg chg="modSp">
        <pc:chgData name="Felipe Longoria-Shinn" userId="S::flongoria-shinn@nebraskachildren.org::26e0d85b-ca5b-4e46-b6fb-3881d1c93d9e" providerId="AD" clId="Web-{AECCC38D-B99A-877B-B36B-CAEF22E9ED7E}" dt="2025-09-18T16:37:29.957" v="76" actId="1076"/>
        <pc:sldMkLst>
          <pc:docMk/>
          <pc:sldMk cId="1607893764" sldId="289"/>
        </pc:sldMkLst>
        <pc:spChg chg="mod">
          <ac:chgData name="Felipe Longoria-Shinn" userId="S::flongoria-shinn@nebraskachildren.org::26e0d85b-ca5b-4e46-b6fb-3881d1c93d9e" providerId="AD" clId="Web-{AECCC38D-B99A-877B-B36B-CAEF22E9ED7E}" dt="2025-09-18T16:37:29.957" v="76" actId="1076"/>
          <ac:spMkLst>
            <pc:docMk/>
            <pc:sldMk cId="1607893764" sldId="289"/>
            <ac:spMk id="9" creationId="{1EDB36AE-F49B-736D-FE68-0CEDAE573C82}"/>
          </ac:spMkLst>
        </pc:spChg>
      </pc:sldChg>
      <pc:sldChg chg="modNotes">
        <pc:chgData name="Felipe Longoria-Shinn" userId="S::flongoria-shinn@nebraskachildren.org::26e0d85b-ca5b-4e46-b6fb-3881d1c93d9e" providerId="AD" clId="Web-{AECCC38D-B99A-877B-B36B-CAEF22E9ED7E}" dt="2025-09-18T17:21:15.635" v="351"/>
        <pc:sldMkLst>
          <pc:docMk/>
          <pc:sldMk cId="2281264030" sldId="291"/>
        </pc:sldMkLst>
      </pc:sldChg>
    </pc:docChg>
  </pc:docChgLst>
  <pc:docChgLst>
    <pc:chgData name="Mariana Munoz de Schell" userId="11bb7fcf-951f-4772-ae19-c10da4b31ad3" providerId="ADAL" clId="{A8B9AE2D-D7F0-4DA8-BEC9-DFEE1D20B7B0}"/>
    <pc:docChg chg="custSel addSld delSld modSld sldOrd">
      <pc:chgData name="Mariana Munoz de Schell" userId="11bb7fcf-951f-4772-ae19-c10da4b31ad3" providerId="ADAL" clId="{A8B9AE2D-D7F0-4DA8-BEC9-DFEE1D20B7B0}" dt="2025-08-28T16:18:46.952" v="2904" actId="403"/>
      <pc:docMkLst>
        <pc:docMk/>
      </pc:docMkLst>
      <pc:sldChg chg="addSp modSp del mod ord modNotesTx">
        <pc:chgData name="Mariana Munoz de Schell" userId="11bb7fcf-951f-4772-ae19-c10da4b31ad3" providerId="ADAL" clId="{A8B9AE2D-D7F0-4DA8-BEC9-DFEE1D20B7B0}" dt="2025-08-28T16:09:00.244" v="2378" actId="2696"/>
        <pc:sldMkLst>
          <pc:docMk/>
          <pc:sldMk cId="2458011868" sldId="256"/>
        </pc:sldMkLst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1862926583" sldId="257"/>
        </pc:sldMkLst>
      </pc:sldChg>
      <pc:sldChg chg="ord">
        <pc:chgData name="Mariana Munoz de Schell" userId="11bb7fcf-951f-4772-ae19-c10da4b31ad3" providerId="ADAL" clId="{A8B9AE2D-D7F0-4DA8-BEC9-DFEE1D20B7B0}" dt="2025-08-28T16:02:23.871" v="2298"/>
        <pc:sldMkLst>
          <pc:docMk/>
          <pc:sldMk cId="3629653990" sldId="258"/>
        </pc:sldMkLst>
      </pc:sldChg>
      <pc:sldChg chg="addSp modSp del mod ord">
        <pc:chgData name="Mariana Munoz de Schell" userId="11bb7fcf-951f-4772-ae19-c10da4b31ad3" providerId="ADAL" clId="{A8B9AE2D-D7F0-4DA8-BEC9-DFEE1D20B7B0}" dt="2025-08-28T13:07:06.633" v="607" actId="2696"/>
        <pc:sldMkLst>
          <pc:docMk/>
          <pc:sldMk cId="878727533" sldId="259"/>
        </pc:sldMkLst>
      </pc:sldChg>
      <pc:sldChg chg="addSp modSp del mod ord modNotesTx">
        <pc:chgData name="Mariana Munoz de Schell" userId="11bb7fcf-951f-4772-ae19-c10da4b31ad3" providerId="ADAL" clId="{A8B9AE2D-D7F0-4DA8-BEC9-DFEE1D20B7B0}" dt="2025-08-28T16:06:58.540" v="2317" actId="2696"/>
        <pc:sldMkLst>
          <pc:docMk/>
          <pc:sldMk cId="308355508" sldId="260"/>
        </pc:sldMkLst>
      </pc:sldChg>
      <pc:sldChg chg="addSp delSp modSp del mod ord modNotesTx">
        <pc:chgData name="Mariana Munoz de Schell" userId="11bb7fcf-951f-4772-ae19-c10da4b31ad3" providerId="ADAL" clId="{A8B9AE2D-D7F0-4DA8-BEC9-DFEE1D20B7B0}" dt="2025-08-28T16:06:05.582" v="2306" actId="47"/>
        <pc:sldMkLst>
          <pc:docMk/>
          <pc:sldMk cId="1903226475" sldId="261"/>
        </pc:sldMkLst>
      </pc:sldChg>
      <pc:sldChg chg="addSp delSp modSp del mod ord modNotesTx">
        <pc:chgData name="Mariana Munoz de Schell" userId="11bb7fcf-951f-4772-ae19-c10da4b31ad3" providerId="ADAL" clId="{A8B9AE2D-D7F0-4DA8-BEC9-DFEE1D20B7B0}" dt="2025-08-28T16:08:25.429" v="2374" actId="47"/>
        <pc:sldMkLst>
          <pc:docMk/>
          <pc:sldMk cId="1172554856" sldId="262"/>
        </pc:sldMkLst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1781662765" sldId="263"/>
        </pc:sldMkLst>
      </pc:sldChg>
      <pc:sldChg chg="addSp modSp del ord">
        <pc:chgData name="Mariana Munoz de Schell" userId="11bb7fcf-951f-4772-ae19-c10da4b31ad3" providerId="ADAL" clId="{A8B9AE2D-D7F0-4DA8-BEC9-DFEE1D20B7B0}" dt="2025-08-28T16:09:41.232" v="2382" actId="2696"/>
        <pc:sldMkLst>
          <pc:docMk/>
          <pc:sldMk cId="3629100926" sldId="264"/>
        </pc:sldMkLst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926862489" sldId="265"/>
        </pc:sldMkLst>
      </pc:sldChg>
      <pc:sldChg chg="addSp modSp mod ord modNotesTx">
        <pc:chgData name="Mariana Munoz de Schell" userId="11bb7fcf-951f-4772-ae19-c10da4b31ad3" providerId="ADAL" clId="{A8B9AE2D-D7F0-4DA8-BEC9-DFEE1D20B7B0}" dt="2025-08-28T15:57:02.592" v="2226" actId="6549"/>
        <pc:sldMkLst>
          <pc:docMk/>
          <pc:sldMk cId="1554070585" sldId="266"/>
        </pc:sldMkLst>
        <pc:spChg chg="add mod">
          <ac:chgData name="Mariana Munoz de Schell" userId="11bb7fcf-951f-4772-ae19-c10da4b31ad3" providerId="ADAL" clId="{A8B9AE2D-D7F0-4DA8-BEC9-DFEE1D20B7B0}" dt="2025-08-28T14:34:11.900" v="1548" actId="1035"/>
          <ac:spMkLst>
            <pc:docMk/>
            <pc:sldMk cId="1554070585" sldId="266"/>
            <ac:spMk id="5" creationId="{15AE5CC2-E69D-2470-46DF-5056B416BAAB}"/>
          </ac:spMkLst>
        </pc:spChg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2511047839" sldId="267"/>
        </pc:sldMkLst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470119417" sldId="268"/>
        </pc:sldMkLst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3147905273" sldId="269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3832127134" sldId="270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2481262459" sldId="271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3671169897" sldId="272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3402773721" sldId="273"/>
        </pc:sldMkLst>
      </pc:sldChg>
      <pc:sldChg chg="del ord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1626816896" sldId="274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1361969257" sldId="275"/>
        </pc:sldMkLst>
      </pc:sldChg>
      <pc:sldChg chg="addSp modSp mod ord modNotesTx">
        <pc:chgData name="Mariana Munoz de Schell" userId="11bb7fcf-951f-4772-ae19-c10da4b31ad3" providerId="ADAL" clId="{A8B9AE2D-D7F0-4DA8-BEC9-DFEE1D20B7B0}" dt="2025-08-28T16:18:46.952" v="2904" actId="403"/>
        <pc:sldMkLst>
          <pc:docMk/>
          <pc:sldMk cId="2014213341" sldId="276"/>
        </pc:sldMkLst>
        <pc:spChg chg="add mod">
          <ac:chgData name="Mariana Munoz de Schell" userId="11bb7fcf-951f-4772-ae19-c10da4b31ad3" providerId="ADAL" clId="{A8B9AE2D-D7F0-4DA8-BEC9-DFEE1D20B7B0}" dt="2025-08-28T16:18:40.975" v="2903" actId="403"/>
          <ac:spMkLst>
            <pc:docMk/>
            <pc:sldMk cId="2014213341" sldId="276"/>
            <ac:spMk id="6" creationId="{1228C1D3-F1B5-B3C6-9983-810899185755}"/>
          </ac:spMkLst>
        </pc:spChg>
        <pc:spChg chg="add mod">
          <ac:chgData name="Mariana Munoz de Schell" userId="11bb7fcf-951f-4772-ae19-c10da4b31ad3" providerId="ADAL" clId="{A8B9AE2D-D7F0-4DA8-BEC9-DFEE1D20B7B0}" dt="2025-08-28T16:18:46.952" v="2904" actId="403"/>
          <ac:spMkLst>
            <pc:docMk/>
            <pc:sldMk cId="2014213341" sldId="276"/>
            <ac:spMk id="8" creationId="{067BEDD2-F7BE-4554-180F-DED2A30701E1}"/>
          </ac:spMkLst>
        </pc:spChg>
      </pc:sldChg>
      <pc:sldChg chg="modSp mod modNotesTx">
        <pc:chgData name="Mariana Munoz de Schell" userId="11bb7fcf-951f-4772-ae19-c10da4b31ad3" providerId="ADAL" clId="{A8B9AE2D-D7F0-4DA8-BEC9-DFEE1D20B7B0}" dt="2025-08-28T14:35:29.806" v="1715" actId="6549"/>
        <pc:sldMkLst>
          <pc:docMk/>
          <pc:sldMk cId="4273215134" sldId="278"/>
        </pc:sldMkLst>
        <pc:spChg chg="mod">
          <ac:chgData name="Mariana Munoz de Schell" userId="11bb7fcf-951f-4772-ae19-c10da4b31ad3" providerId="ADAL" clId="{A8B9AE2D-D7F0-4DA8-BEC9-DFEE1D20B7B0}" dt="2025-08-26T13:45:56.233" v="191" actId="6549"/>
          <ac:spMkLst>
            <pc:docMk/>
            <pc:sldMk cId="4273215134" sldId="278"/>
            <ac:spMk id="6" creationId="{0F16905A-D195-CD9C-C7A4-B4D211EA9401}"/>
          </ac:spMkLst>
        </pc:spChg>
        <pc:spChg chg="mod">
          <ac:chgData name="Mariana Munoz de Schell" userId="11bb7fcf-951f-4772-ae19-c10da4b31ad3" providerId="ADAL" clId="{A8B9AE2D-D7F0-4DA8-BEC9-DFEE1D20B7B0}" dt="2025-08-26T13:45:22.641" v="130" actId="1035"/>
          <ac:spMkLst>
            <pc:docMk/>
            <pc:sldMk cId="4273215134" sldId="278"/>
            <ac:spMk id="8" creationId="{26478FD0-616B-5E2F-3558-6A24FC8B3263}"/>
          </ac:spMkLst>
        </pc:spChg>
      </pc:sldChg>
      <pc:sldChg chg="del">
        <pc:chgData name="Mariana Munoz de Schell" userId="11bb7fcf-951f-4772-ae19-c10da4b31ad3" providerId="ADAL" clId="{A8B9AE2D-D7F0-4DA8-BEC9-DFEE1D20B7B0}" dt="2025-08-28T16:18:22.914" v="2902" actId="2696"/>
        <pc:sldMkLst>
          <pc:docMk/>
          <pc:sldMk cId="3689416218" sldId="279"/>
        </pc:sldMkLst>
      </pc:sldChg>
      <pc:sldChg chg="del">
        <pc:chgData name="Mariana Munoz de Schell" userId="11bb7fcf-951f-4772-ae19-c10da4b31ad3" providerId="ADAL" clId="{A8B9AE2D-D7F0-4DA8-BEC9-DFEE1D20B7B0}" dt="2025-08-28T16:18:08.726" v="2901" actId="2696"/>
        <pc:sldMkLst>
          <pc:docMk/>
          <pc:sldMk cId="2770814327" sldId="281"/>
        </pc:sldMkLst>
      </pc:sldChg>
      <pc:sldChg chg="ord">
        <pc:chgData name="Mariana Munoz de Schell" userId="11bb7fcf-951f-4772-ae19-c10da4b31ad3" providerId="ADAL" clId="{A8B9AE2D-D7F0-4DA8-BEC9-DFEE1D20B7B0}" dt="2025-08-28T16:13:07.563" v="2610"/>
        <pc:sldMkLst>
          <pc:docMk/>
          <pc:sldMk cId="746553937" sldId="282"/>
        </pc:sldMkLst>
      </pc:sldChg>
      <pc:sldChg chg="addSp modSp ord">
        <pc:chgData name="Mariana Munoz de Schell" userId="11bb7fcf-951f-4772-ae19-c10da4b31ad3" providerId="ADAL" clId="{A8B9AE2D-D7F0-4DA8-BEC9-DFEE1D20B7B0}" dt="2025-08-28T16:08:56.255" v="2377"/>
        <pc:sldMkLst>
          <pc:docMk/>
          <pc:sldMk cId="3952466708" sldId="283"/>
        </pc:sldMkLst>
      </pc:sldChg>
      <pc:sldChg chg="addSp modSp ord">
        <pc:chgData name="Mariana Munoz de Schell" userId="11bb7fcf-951f-4772-ae19-c10da4b31ad3" providerId="ADAL" clId="{A8B9AE2D-D7F0-4DA8-BEC9-DFEE1D20B7B0}" dt="2025-08-28T16:09:37.620" v="2381"/>
        <pc:sldMkLst>
          <pc:docMk/>
          <pc:sldMk cId="2485138549" sldId="284"/>
        </pc:sldMkLst>
      </pc:sldChg>
      <pc:sldChg chg="addSp modSp mod ord modNotesTx">
        <pc:chgData name="Mariana Munoz de Schell" userId="11bb7fcf-951f-4772-ae19-c10da4b31ad3" providerId="ADAL" clId="{A8B9AE2D-D7F0-4DA8-BEC9-DFEE1D20B7B0}" dt="2025-08-28T16:12:14.643" v="2524" actId="20577"/>
        <pc:sldMkLst>
          <pc:docMk/>
          <pc:sldMk cId="460594921" sldId="285"/>
        </pc:sldMkLst>
        <pc:spChg chg="add mod">
          <ac:chgData name="Mariana Munoz de Schell" userId="11bb7fcf-951f-4772-ae19-c10da4b31ad3" providerId="ADAL" clId="{A8B9AE2D-D7F0-4DA8-BEC9-DFEE1D20B7B0}" dt="2025-08-28T16:12:14.643" v="2524" actId="20577"/>
          <ac:spMkLst>
            <pc:docMk/>
            <pc:sldMk cId="460594921" sldId="285"/>
            <ac:spMk id="3" creationId="{F69DFB30-7038-8E72-AD9A-2C12C8CA8922}"/>
          </ac:spMkLst>
        </pc:spChg>
      </pc:sldChg>
      <pc:sldChg chg="addSp modSp mod ord modNotesTx">
        <pc:chgData name="Mariana Munoz de Schell" userId="11bb7fcf-951f-4772-ae19-c10da4b31ad3" providerId="ADAL" clId="{A8B9AE2D-D7F0-4DA8-BEC9-DFEE1D20B7B0}" dt="2025-08-28T14:38:51.599" v="2030" actId="20577"/>
        <pc:sldMkLst>
          <pc:docMk/>
          <pc:sldMk cId="3102275208" sldId="286"/>
        </pc:sldMkLst>
        <pc:spChg chg="add mod">
          <ac:chgData name="Mariana Munoz de Schell" userId="11bb7fcf-951f-4772-ae19-c10da4b31ad3" providerId="ADAL" clId="{A8B9AE2D-D7F0-4DA8-BEC9-DFEE1D20B7B0}" dt="2025-08-28T14:38:34.546" v="1986" actId="20577"/>
          <ac:spMkLst>
            <pc:docMk/>
            <pc:sldMk cId="3102275208" sldId="286"/>
            <ac:spMk id="3" creationId="{AF5A2F69-1A30-6FA4-8FCC-2ED0D32B9FCA}"/>
          </ac:spMkLst>
        </pc:spChg>
      </pc:sldChg>
      <pc:sldChg chg="addSp modSp mod ord">
        <pc:chgData name="Mariana Munoz de Schell" userId="11bb7fcf-951f-4772-ae19-c10da4b31ad3" providerId="ADAL" clId="{A8B9AE2D-D7F0-4DA8-BEC9-DFEE1D20B7B0}" dt="2025-08-28T16:08:21.603" v="2373" actId="1035"/>
        <pc:sldMkLst>
          <pc:docMk/>
          <pc:sldMk cId="826967339" sldId="287"/>
        </pc:sldMkLst>
        <pc:spChg chg="add mod">
          <ac:chgData name="Mariana Munoz de Schell" userId="11bb7fcf-951f-4772-ae19-c10da4b31ad3" providerId="ADAL" clId="{A8B9AE2D-D7F0-4DA8-BEC9-DFEE1D20B7B0}" dt="2025-08-28T16:08:13.459" v="2336" actId="1035"/>
          <ac:spMkLst>
            <pc:docMk/>
            <pc:sldMk cId="826967339" sldId="287"/>
            <ac:spMk id="7" creationId="{C219E27E-67E9-1696-A2B1-0192F7D09BD5}"/>
          </ac:spMkLst>
        </pc:spChg>
        <pc:picChg chg="add mod">
          <ac:chgData name="Mariana Munoz de Schell" userId="11bb7fcf-951f-4772-ae19-c10da4b31ad3" providerId="ADAL" clId="{A8B9AE2D-D7F0-4DA8-BEC9-DFEE1D20B7B0}" dt="2025-08-28T16:08:21.603" v="2373" actId="1035"/>
          <ac:picMkLst>
            <pc:docMk/>
            <pc:sldMk cId="826967339" sldId="287"/>
            <ac:picMk id="3" creationId="{68422B67-07C6-C2C4-8638-91D6A87DF327}"/>
          </ac:picMkLst>
        </pc:picChg>
      </pc:sldChg>
      <pc:sldChg chg="addSp modSp mod ord modNotesTx">
        <pc:chgData name="Mariana Munoz de Schell" userId="11bb7fcf-951f-4772-ae19-c10da4b31ad3" providerId="ADAL" clId="{A8B9AE2D-D7F0-4DA8-BEC9-DFEE1D20B7B0}" dt="2025-08-28T16:06:22.391" v="2313" actId="20577"/>
        <pc:sldMkLst>
          <pc:docMk/>
          <pc:sldMk cId="1489773512" sldId="288"/>
        </pc:sldMkLst>
        <pc:spChg chg="add mod">
          <ac:chgData name="Mariana Munoz de Schell" userId="11bb7fcf-951f-4772-ae19-c10da4b31ad3" providerId="ADAL" clId="{A8B9AE2D-D7F0-4DA8-BEC9-DFEE1D20B7B0}" dt="2025-08-28T16:06:02.436" v="2305"/>
          <ac:spMkLst>
            <pc:docMk/>
            <pc:sldMk cId="1489773512" sldId="288"/>
            <ac:spMk id="9" creationId="{446A970E-53F1-5D67-7109-B870A6716F20}"/>
          </ac:spMkLst>
        </pc:spChg>
        <pc:picChg chg="add mod">
          <ac:chgData name="Mariana Munoz de Schell" userId="11bb7fcf-951f-4772-ae19-c10da4b31ad3" providerId="ADAL" clId="{A8B9AE2D-D7F0-4DA8-BEC9-DFEE1D20B7B0}" dt="2025-08-28T16:05:33.252" v="2302" actId="1076"/>
          <ac:picMkLst>
            <pc:docMk/>
            <pc:sldMk cId="1489773512" sldId="288"/>
            <ac:picMk id="3" creationId="{D14E9F82-5D2C-B7D1-EB32-5A52E80789E6}"/>
          </ac:picMkLst>
        </pc:picChg>
      </pc:sldChg>
      <pc:sldChg chg="delSp modSp add mod ord modNotesTx">
        <pc:chgData name="Mariana Munoz de Schell" userId="11bb7fcf-951f-4772-ae19-c10da4b31ad3" providerId="ADAL" clId="{A8B9AE2D-D7F0-4DA8-BEC9-DFEE1D20B7B0}" dt="2025-08-28T16:12:53.069" v="2606" actId="6549"/>
        <pc:sldMkLst>
          <pc:docMk/>
          <pc:sldMk cId="1607893764" sldId="289"/>
        </pc:sldMkLst>
        <pc:spChg chg="mod">
          <ac:chgData name="Mariana Munoz de Schell" userId="11bb7fcf-951f-4772-ae19-c10da4b31ad3" providerId="ADAL" clId="{A8B9AE2D-D7F0-4DA8-BEC9-DFEE1D20B7B0}" dt="2025-08-28T16:12:53.069" v="2606" actId="6549"/>
          <ac:spMkLst>
            <pc:docMk/>
            <pc:sldMk cId="1607893764" sldId="289"/>
            <ac:spMk id="7" creationId="{6B789E16-23F6-EFA4-DA96-1DB15329A2E5}"/>
          </ac:spMkLst>
        </pc:spChg>
        <pc:spChg chg="mod">
          <ac:chgData name="Mariana Munoz de Schell" userId="11bb7fcf-951f-4772-ae19-c10da4b31ad3" providerId="ADAL" clId="{A8B9AE2D-D7F0-4DA8-BEC9-DFEE1D20B7B0}" dt="2025-08-28T16:12:44.645" v="2599" actId="20577"/>
          <ac:spMkLst>
            <pc:docMk/>
            <pc:sldMk cId="1607893764" sldId="289"/>
            <ac:spMk id="9" creationId="{1EDB36AE-F49B-736D-FE68-0CEDAE573C82}"/>
          </ac:spMkLst>
        </pc:spChg>
      </pc:sldChg>
      <pc:sldChg chg="modSp add mod ord">
        <pc:chgData name="Mariana Munoz de Schell" userId="11bb7fcf-951f-4772-ae19-c10da4b31ad3" providerId="ADAL" clId="{A8B9AE2D-D7F0-4DA8-BEC9-DFEE1D20B7B0}" dt="2025-08-28T16:15:28.560" v="2827"/>
        <pc:sldMkLst>
          <pc:docMk/>
          <pc:sldMk cId="4072602492" sldId="290"/>
        </pc:sldMkLst>
        <pc:spChg chg="mod">
          <ac:chgData name="Mariana Munoz de Schell" userId="11bb7fcf-951f-4772-ae19-c10da4b31ad3" providerId="ADAL" clId="{A8B9AE2D-D7F0-4DA8-BEC9-DFEE1D20B7B0}" dt="2025-08-28T16:14:58.200" v="2822" actId="20577"/>
          <ac:spMkLst>
            <pc:docMk/>
            <pc:sldMk cId="4072602492" sldId="290"/>
            <ac:spMk id="3" creationId="{98F949A1-7E41-7112-0837-F6841373283E}"/>
          </ac:spMkLst>
        </pc:spChg>
      </pc:sldChg>
      <pc:sldChg chg="addSp delSp modSp add mod ord modNotesTx">
        <pc:chgData name="Mariana Munoz de Schell" userId="11bb7fcf-951f-4772-ae19-c10da4b31ad3" providerId="ADAL" clId="{A8B9AE2D-D7F0-4DA8-BEC9-DFEE1D20B7B0}" dt="2025-08-28T16:17:37.828" v="2900" actId="1035"/>
        <pc:sldMkLst>
          <pc:docMk/>
          <pc:sldMk cId="2281264030" sldId="291"/>
        </pc:sldMkLst>
        <pc:spChg chg="mod">
          <ac:chgData name="Mariana Munoz de Schell" userId="11bb7fcf-951f-4772-ae19-c10da4b31ad3" providerId="ADAL" clId="{A8B9AE2D-D7F0-4DA8-BEC9-DFEE1D20B7B0}" dt="2025-08-28T16:17:35.177" v="2894" actId="1035"/>
          <ac:spMkLst>
            <pc:docMk/>
            <pc:sldMk cId="2281264030" sldId="291"/>
            <ac:spMk id="7" creationId="{2B44928B-86D4-1798-79A6-AEF64F62E381}"/>
          </ac:spMkLst>
        </pc:spChg>
      </pc:sldChg>
    </pc:docChg>
  </pc:docChgLst>
  <pc:docChgLst>
    <pc:chgData name="Lincoln Arneal" userId="S::larneal@nebraskachildren.org::deba3f83-207a-4529-bd1d-e9609d67896e" providerId="AD" clId="Web-{EA1BC3AD-2445-ECCB-8511-C4D651627AAE}"/>
    <pc:docChg chg="modSld">
      <pc:chgData name="Lincoln Arneal" userId="S::larneal@nebraskachildren.org::deba3f83-207a-4529-bd1d-e9609d67896e" providerId="AD" clId="Web-{EA1BC3AD-2445-ECCB-8511-C4D651627AAE}" dt="2025-09-19T18:34:43.302" v="40" actId="20577"/>
      <pc:docMkLst>
        <pc:docMk/>
      </pc:docMkLst>
      <pc:sldChg chg="addSp delSp modSp">
        <pc:chgData name="Lincoln Arneal" userId="S::larneal@nebraskachildren.org::deba3f83-207a-4529-bd1d-e9609d67896e" providerId="AD" clId="Web-{EA1BC3AD-2445-ECCB-8511-C4D651627AAE}" dt="2025-09-19T18:34:43.302" v="40" actId="20577"/>
        <pc:sldMkLst>
          <pc:docMk/>
          <pc:sldMk cId="3952466708" sldId="283"/>
        </pc:sldMkLst>
        <pc:spChg chg="del mod">
          <ac:chgData name="Lincoln Arneal" userId="S::larneal@nebraskachildren.org::deba3f83-207a-4529-bd1d-e9609d67896e" providerId="AD" clId="Web-{EA1BC3AD-2445-ECCB-8511-C4D651627AAE}" dt="2025-09-19T18:34:06.457" v="14"/>
          <ac:spMkLst>
            <pc:docMk/>
            <pc:sldMk cId="3952466708" sldId="283"/>
            <ac:spMk id="3" creationId="{22DBBBE0-28F7-D102-EB74-44F5A808CA84}"/>
          </ac:spMkLst>
        </pc:spChg>
        <pc:spChg chg="add del mod">
          <ac:chgData name="Lincoln Arneal" userId="S::larneal@nebraskachildren.org::deba3f83-207a-4529-bd1d-e9609d67896e" providerId="AD" clId="Web-{EA1BC3AD-2445-ECCB-8511-C4D651627AAE}" dt="2025-09-19T18:34:10.582" v="17"/>
          <ac:spMkLst>
            <pc:docMk/>
            <pc:sldMk cId="3952466708" sldId="283"/>
            <ac:spMk id="7" creationId="{CB4A1798-4EA9-418C-38CD-95012D803E40}"/>
          </ac:spMkLst>
        </pc:spChg>
        <pc:spChg chg="add mod">
          <ac:chgData name="Lincoln Arneal" userId="S::larneal@nebraskachildren.org::deba3f83-207a-4529-bd1d-e9609d67896e" providerId="AD" clId="Web-{EA1BC3AD-2445-ECCB-8511-C4D651627AAE}" dt="2025-09-19T18:34:43.302" v="40" actId="20577"/>
          <ac:spMkLst>
            <pc:docMk/>
            <pc:sldMk cId="3952466708" sldId="283"/>
            <ac:spMk id="9" creationId="{70BA173F-AD3F-5B47-A5C0-E1721E02DAAC}"/>
          </ac:spMkLst>
        </pc:spChg>
      </pc:sldChg>
    </pc:docChg>
  </pc:docChgLst>
</pc:chgInfo>
</file>

<file path=ppt/comments/modernComment_114_780E74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9AEC06-301D-4D03-B39D-624659C688CC}" authorId="{7B232D78-50B8-4523-EFB1-0F7BAED1155C}" status="resolved" created="2025-09-10T16:39:27.60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14213341" sldId="276"/>
      <ac:spMk id="8" creationId="{067BEDD2-F7BE-4554-180F-DED2A30701E1}"/>
      <ac:txMk cp="96">
        <ac:context len="152" hash="3702911452"/>
      </ac:txMk>
    </ac:txMkLst>
    <p188:pos x="4571999" y="2199189"/>
    <p188:txBody>
      <a:bodyPr/>
      <a:lstStyle/>
      <a:p>
        <a:r>
          <a:rPr lang="en-US"/>
          <a:t>Do we want to rephrase to: "Please ensure you use the interpretation equipment provided for this bilingual session..."?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10T21:27:00.484" authorId="{D1B28B45-BE40-E8A7-0099-3F0A5BC92F39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D414A-7A4C-43C0-8AEC-2A11F9436E7A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0EDC1-B87A-431B-8E15-AAF0B3DA4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3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Mariana </a:t>
            </a:r>
            <a:r>
              <a:rPr lang="es-MX" err="1"/>
              <a:t>starting</a:t>
            </a:r>
            <a:r>
              <a:rPr lang="es-MX"/>
              <a:t> in </a:t>
            </a:r>
            <a:r>
              <a:rPr lang="es-MX" err="1"/>
              <a:t>both</a:t>
            </a:r>
            <a:r>
              <a:rPr lang="es-MX"/>
              <a:t>, </a:t>
            </a:r>
            <a:r>
              <a:rPr lang="es-MX" err="1"/>
              <a:t>then</a:t>
            </a:r>
            <a:r>
              <a:rPr lang="es-MX"/>
              <a:t> </a:t>
            </a:r>
            <a:r>
              <a:rPr lang="es-MX" err="1"/>
              <a:t>changing</a:t>
            </a:r>
            <a:r>
              <a:rPr lang="es-MX"/>
              <a:t> </a:t>
            </a:r>
            <a:r>
              <a:rPr lang="es-MX" err="1"/>
              <a:t>into</a:t>
            </a:r>
            <a:r>
              <a:rPr lang="es-MX"/>
              <a:t> Spanish and Felipe </a:t>
            </a:r>
            <a:r>
              <a:rPr lang="es-MX" err="1"/>
              <a:t>will</a:t>
            </a:r>
            <a:r>
              <a:rPr lang="es-MX"/>
              <a:t> </a:t>
            </a:r>
            <a:r>
              <a:rPr lang="es-MX" err="1"/>
              <a:t>speak</a:t>
            </a:r>
            <a:r>
              <a:rPr lang="es-MX"/>
              <a:t> </a:t>
            </a:r>
            <a:r>
              <a:rPr lang="es-MX" err="1"/>
              <a:t>through</a:t>
            </a:r>
            <a:r>
              <a:rPr lang="es-MX"/>
              <a:t> </a:t>
            </a:r>
            <a:r>
              <a:rPr lang="es-MX" err="1"/>
              <a:t>interpretation</a:t>
            </a:r>
            <a:r>
              <a:rPr lang="es-MX"/>
              <a:t> </a:t>
            </a:r>
            <a:r>
              <a:rPr lang="es-MX" err="1"/>
              <a:t>equipment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Lincoln – 4 </a:t>
            </a:r>
            <a:r>
              <a:rPr lang="es-MX" err="1"/>
              <a:t>mins</a:t>
            </a:r>
            <a:endParaRPr lang="es-MX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NCFF values youth leadership; what it can do for the individual, how these youth are often left out and why it matters to include them.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youth voice is important, especially for systems-involved or vulnerable populations, such as those who are non-English speaking youth (youth with English as a Second-Language)</a:t>
            </a:r>
            <a:endParaRPr lang="en-US" sz="1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91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E024-5EC9-9E0F-2837-28FB7188D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25EE5-D93B-BC2B-5903-FFC2202F3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A37C3-1F56-5E59-E65B-FB6972E97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Felipe – 7 </a:t>
            </a:r>
            <a:r>
              <a:rPr lang="es-MX" err="1"/>
              <a:t>mintues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A8CC-FE4D-40EC-1394-6F15A56DF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55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412A3-9CDD-B99A-3500-AC8BB4806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67FEF-9A86-2D84-7A47-02F8B1BEA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0E380-7CEB-F086-E157-6A81E20A7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err="1"/>
              <a:t>Team</a:t>
            </a:r>
            <a:r>
              <a:rPr lang="es-MX"/>
              <a:t> </a:t>
            </a:r>
            <a:r>
              <a:rPr lang="es-MX" err="1"/>
              <a:t>closes</a:t>
            </a:r>
            <a:endParaRPr lang="es-MX"/>
          </a:p>
          <a:p>
            <a:r>
              <a:rPr lang="es-MX" err="1"/>
              <a:t>If</a:t>
            </a:r>
            <a:r>
              <a:rPr lang="es-MX"/>
              <a:t> </a:t>
            </a:r>
            <a:r>
              <a:rPr lang="es-MX" err="1"/>
              <a:t>nothing</a:t>
            </a:r>
            <a:r>
              <a:rPr lang="es-MX"/>
              <a:t> </a:t>
            </a:r>
            <a:r>
              <a:rPr lang="es-MX" err="1"/>
              <a:t>else</a:t>
            </a:r>
            <a:r>
              <a:rPr lang="es-MX"/>
              <a:t>, </a:t>
            </a:r>
            <a:r>
              <a:rPr lang="es-MX" err="1"/>
              <a:t>here</a:t>
            </a:r>
            <a:r>
              <a:rPr lang="es-MX"/>
              <a:t> are </a:t>
            </a:r>
            <a:r>
              <a:rPr lang="es-MX" err="1"/>
              <a:t>our</a:t>
            </a:r>
            <a:r>
              <a:rPr lang="es-MX"/>
              <a:t> </a:t>
            </a:r>
            <a:r>
              <a:rPr lang="es-MX" err="1"/>
              <a:t>takeaways</a:t>
            </a:r>
            <a:r>
              <a:rPr lang="es-MX"/>
              <a:t> – </a:t>
            </a:r>
          </a:p>
          <a:p>
            <a:pPr>
              <a:buFont typeface="Arial,Sans-Serif" panose="020B0604020202020204" pitchFamily="34" charset="0"/>
              <a:buChar char="•"/>
            </a:pPr>
            <a:endParaRPr lang="es-MX"/>
          </a:p>
          <a:p>
            <a:pPr>
              <a:buFont typeface="Arial,Sans-Serif" panose="020B0604020202020204" pitchFamily="34" charset="0"/>
              <a:buChar char="•"/>
            </a:pPr>
            <a:r>
              <a:rPr lang="es-MX"/>
              <a:t>People communicate most comfortably in their maternal language—create space for this.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 err="1"/>
              <a:t>Provide</a:t>
            </a:r>
            <a:r>
              <a:rPr lang="es-MX"/>
              <a:t> </a:t>
            </a:r>
            <a:r>
              <a:rPr lang="es-MX" err="1"/>
              <a:t>welcoming</a:t>
            </a:r>
            <a:r>
              <a:rPr lang="es-MX"/>
              <a:t> </a:t>
            </a:r>
            <a:r>
              <a:rPr lang="es-MX" err="1"/>
              <a:t>spaces</a:t>
            </a:r>
            <a:r>
              <a:rPr lang="es-MX"/>
              <a:t> </a:t>
            </a:r>
            <a:r>
              <a:rPr lang="es-MX" err="1"/>
              <a:t>that</a:t>
            </a:r>
            <a:r>
              <a:rPr lang="es-MX"/>
              <a:t> </a:t>
            </a:r>
            <a:r>
              <a:rPr lang="es-MX" err="1"/>
              <a:t>encourage</a:t>
            </a:r>
            <a:r>
              <a:rPr lang="es-MX"/>
              <a:t> </a:t>
            </a:r>
            <a:r>
              <a:rPr lang="es-MX" err="1"/>
              <a:t>participation</a:t>
            </a:r>
            <a:r>
              <a:rPr lang="es-MX"/>
              <a:t> and </a:t>
            </a:r>
            <a:r>
              <a:rPr lang="es-MX" err="1"/>
              <a:t>authentic</a:t>
            </a:r>
            <a:r>
              <a:rPr lang="es-MX"/>
              <a:t> </a:t>
            </a:r>
            <a:r>
              <a:rPr lang="es-MX" err="1"/>
              <a:t>youth</a:t>
            </a:r>
            <a:r>
              <a:rPr lang="es-MX"/>
              <a:t> </a:t>
            </a:r>
            <a:r>
              <a:rPr lang="es-MX" err="1"/>
              <a:t>voice</a:t>
            </a:r>
            <a:r>
              <a:rPr lang="es-MX"/>
              <a:t>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 err="1"/>
              <a:t>Consider</a:t>
            </a:r>
            <a:r>
              <a:rPr lang="es-MX"/>
              <a:t> </a:t>
            </a:r>
            <a:r>
              <a:rPr lang="es-MX" err="1"/>
              <a:t>who</a:t>
            </a:r>
            <a:r>
              <a:rPr lang="es-MX"/>
              <a:t> </a:t>
            </a:r>
            <a:r>
              <a:rPr lang="es-MX" err="1"/>
              <a:t>might</a:t>
            </a:r>
            <a:r>
              <a:rPr lang="es-MX"/>
              <a:t> be </a:t>
            </a:r>
            <a:r>
              <a:rPr lang="es-MX" err="1"/>
              <a:t>unitentionally</a:t>
            </a:r>
            <a:r>
              <a:rPr lang="es-MX"/>
              <a:t> </a:t>
            </a:r>
            <a:r>
              <a:rPr lang="es-MX" err="1"/>
              <a:t>excluded</a:t>
            </a:r>
            <a:r>
              <a:rPr lang="es-MX"/>
              <a:t> </a:t>
            </a:r>
            <a:r>
              <a:rPr lang="es-MX" err="1"/>
              <a:t>from</a:t>
            </a:r>
            <a:r>
              <a:rPr lang="es-MX"/>
              <a:t> opportunities.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/>
              <a:t>Meet youth where they are, recognizing their unique contexts and experiences.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/>
              <a:t>Invite and actively involve youth in decision-making teams.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/>
              <a:t>Expand leadership opportunities to ensure representation of all youth.</a:t>
            </a:r>
          </a:p>
          <a:p>
            <a:pPr>
              <a:buFont typeface="Arial,Sans-Serif" panose="020B0604020202020204" pitchFamily="34" charset="0"/>
              <a:buChar char="•"/>
            </a:pPr>
            <a:r>
              <a:rPr lang="es-MX"/>
              <a:t>Leadership and youth voice opportunities influence future trajectories, including postsecondary and career pathways.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BF087-7835-EE11-539D-EB26DDC21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4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815AC-347C-30CC-2E1D-51ABFF8EA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1A4F4-383B-3E01-4779-A913E26C9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26872-9A2E-BE02-1E15-D5D48F091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5 </a:t>
            </a:r>
            <a:r>
              <a:rPr lang="es-MX" err="1"/>
              <a:t>mins</a:t>
            </a:r>
            <a:r>
              <a:rPr lang="es-MX"/>
              <a:t> – Mariana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AAD37-8A18-3495-522E-7E9F52BA2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15 </a:t>
            </a:r>
            <a:r>
              <a:rPr lang="es-MX" err="1"/>
              <a:t>mins</a:t>
            </a:r>
            <a:r>
              <a:rPr lang="es-MX"/>
              <a:t> </a:t>
            </a:r>
            <a:r>
              <a:rPr lang="es-MX" err="1"/>
              <a:t>between</a:t>
            </a:r>
            <a:r>
              <a:rPr lang="es-MX"/>
              <a:t> First </a:t>
            </a:r>
            <a:r>
              <a:rPr lang="es-MX" err="1"/>
              <a:t>two</a:t>
            </a:r>
            <a:r>
              <a:rPr lang="es-MX"/>
              <a:t> </a:t>
            </a:r>
            <a:r>
              <a:rPr lang="es-MX" err="1"/>
              <a:t>slides</a:t>
            </a:r>
            <a:r>
              <a:rPr lang="es-MX"/>
              <a:t> and </a:t>
            </a:r>
            <a:r>
              <a:rPr lang="es-MX" err="1"/>
              <a:t>giving</a:t>
            </a:r>
            <a:r>
              <a:rPr lang="es-MX"/>
              <a:t>/</a:t>
            </a:r>
            <a:r>
              <a:rPr lang="es-MX" err="1"/>
              <a:t>showing</a:t>
            </a:r>
            <a:r>
              <a:rPr lang="es-MX"/>
              <a:t> </a:t>
            </a:r>
            <a:r>
              <a:rPr lang="es-MX" err="1"/>
              <a:t>how</a:t>
            </a:r>
            <a:r>
              <a:rPr lang="es-MX"/>
              <a:t> to use </a:t>
            </a:r>
            <a:r>
              <a:rPr lang="es-MX" err="1"/>
              <a:t>equipment</a:t>
            </a:r>
            <a:endParaRPr lang="es-MX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Mariana </a:t>
            </a:r>
            <a:r>
              <a:rPr lang="es-MX" err="1"/>
              <a:t>starting</a:t>
            </a:r>
            <a:r>
              <a:rPr lang="es-MX"/>
              <a:t> in </a:t>
            </a:r>
            <a:r>
              <a:rPr lang="es-MX" err="1"/>
              <a:t>both</a:t>
            </a:r>
            <a:r>
              <a:rPr lang="es-MX"/>
              <a:t>, </a:t>
            </a:r>
            <a:r>
              <a:rPr lang="es-MX" err="1"/>
              <a:t>then</a:t>
            </a:r>
            <a:r>
              <a:rPr lang="es-MX"/>
              <a:t> </a:t>
            </a:r>
            <a:r>
              <a:rPr lang="es-MX" err="1"/>
              <a:t>changing</a:t>
            </a:r>
            <a:r>
              <a:rPr lang="es-MX"/>
              <a:t> </a:t>
            </a:r>
            <a:r>
              <a:rPr lang="es-MX" err="1"/>
              <a:t>into</a:t>
            </a:r>
            <a:r>
              <a:rPr lang="es-MX"/>
              <a:t> Spanish and Felipe </a:t>
            </a:r>
            <a:r>
              <a:rPr lang="es-MX" err="1"/>
              <a:t>will</a:t>
            </a:r>
            <a:r>
              <a:rPr lang="es-MX"/>
              <a:t> </a:t>
            </a:r>
            <a:r>
              <a:rPr lang="es-MX" err="1"/>
              <a:t>speak</a:t>
            </a:r>
            <a:r>
              <a:rPr lang="es-MX"/>
              <a:t> </a:t>
            </a:r>
            <a:r>
              <a:rPr lang="es-MX" err="1"/>
              <a:t>through</a:t>
            </a:r>
            <a:r>
              <a:rPr lang="es-MX"/>
              <a:t> </a:t>
            </a:r>
            <a:r>
              <a:rPr lang="es-MX" err="1"/>
              <a:t>interpretation</a:t>
            </a:r>
            <a:r>
              <a:rPr lang="es-MX"/>
              <a:t> </a:t>
            </a:r>
            <a:r>
              <a:rPr lang="es-MX" err="1"/>
              <a:t>equipment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EBA6-AB3E-1B19-C984-3CA364CA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C118F-19EE-A024-A2EC-39683E213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911EB-224E-9239-0EFB-13BA0591C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MX"/>
              <a:t>2 - minutes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1DE47-6959-381D-0DD1-0DD95ACC7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Lincoln  - 7 min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9E41D-5CFF-1914-4E65-A1EFDA2FE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7091B-7923-00D5-1F3B-5DC9470FB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1CD90-FE28-84D7-D190-5FDFB0A97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Lincoln - 7 </a:t>
            </a:r>
            <a:r>
              <a:rPr lang="es-MX" err="1"/>
              <a:t>mins</a:t>
            </a:r>
            <a:r>
              <a:rPr lang="es-MX"/>
              <a:t> - Video in Spanish, </a:t>
            </a:r>
            <a:r>
              <a:rPr lang="es-MX" err="1"/>
              <a:t>with</a:t>
            </a:r>
            <a:r>
              <a:rPr lang="es-MX"/>
              <a:t> English </a:t>
            </a:r>
            <a:r>
              <a:rPr lang="es-MX" err="1"/>
              <a:t>subtitles</a:t>
            </a:r>
            <a:endParaRPr lang="es-MX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2BC1D-5030-4CE0-8B5F-4F8701F25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0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Felipe - 5 </a:t>
            </a:r>
            <a:r>
              <a:rPr lang="es-MX" err="1"/>
              <a:t>mins</a:t>
            </a:r>
            <a:r>
              <a:rPr lang="es-MX"/>
              <a:t> </a:t>
            </a:r>
          </a:p>
          <a:p>
            <a:r>
              <a:rPr lang="es-MX" err="1"/>
              <a:t>We</a:t>
            </a:r>
            <a:r>
              <a:rPr lang="es-MX"/>
              <a:t> can </a:t>
            </a:r>
            <a:r>
              <a:rPr lang="es-MX" err="1"/>
              <a:t>have</a:t>
            </a:r>
            <a:r>
              <a:rPr lang="es-MX"/>
              <a:t> more </a:t>
            </a:r>
            <a:r>
              <a:rPr lang="es-MX" err="1"/>
              <a:t>questions</a:t>
            </a:r>
            <a:r>
              <a:rPr lang="es-MX"/>
              <a:t> </a:t>
            </a:r>
            <a:r>
              <a:rPr lang="es-MX" err="1"/>
              <a:t>here</a:t>
            </a:r>
            <a:r>
              <a:rPr lang="es-MX"/>
              <a:t>. </a:t>
            </a:r>
          </a:p>
          <a:p>
            <a:r>
              <a:rPr lang="es-MX"/>
              <a:t>-</a:t>
            </a:r>
            <a:r>
              <a:rPr lang="es-MX" err="1"/>
              <a:t>Additional</a:t>
            </a:r>
            <a:r>
              <a:rPr lang="es-MX"/>
              <a:t> </a:t>
            </a:r>
            <a:r>
              <a:rPr lang="es-MX" err="1"/>
              <a:t>questions</a:t>
            </a:r>
            <a:r>
              <a:rPr lang="es-MX"/>
              <a:t>: </a:t>
            </a:r>
          </a:p>
          <a:p>
            <a:pPr marL="171450" indent="-171450">
              <a:buFont typeface="Arial"/>
              <a:buChar char="•"/>
            </a:pP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2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5 </a:t>
            </a:r>
            <a:r>
              <a:rPr lang="es-MX" err="1"/>
              <a:t>mins</a:t>
            </a:r>
            <a:r>
              <a:rPr lang="es-MX"/>
              <a:t> – Mariana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5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5 </a:t>
            </a:r>
            <a:r>
              <a:rPr lang="es-MX" err="1"/>
              <a:t>mins</a:t>
            </a:r>
            <a:r>
              <a:rPr lang="es-MX"/>
              <a:t> – Lincoln</a:t>
            </a:r>
          </a:p>
          <a:p>
            <a:r>
              <a:rPr lang="es-MX" err="1"/>
              <a:t>What</a:t>
            </a:r>
            <a:r>
              <a:rPr lang="es-MX"/>
              <a:t> </a:t>
            </a:r>
            <a:r>
              <a:rPr lang="es-MX" err="1"/>
              <a:t>is</a:t>
            </a:r>
            <a:r>
              <a:rPr lang="es-MX"/>
              <a:t> </a:t>
            </a:r>
            <a:r>
              <a:rPr lang="es-MX" err="1"/>
              <a:t>being</a:t>
            </a:r>
            <a:r>
              <a:rPr lang="es-MX"/>
              <a:t> done</a:t>
            </a:r>
          </a:p>
          <a:p>
            <a:r>
              <a:rPr lang="es-MX" err="1"/>
              <a:t>Why</a:t>
            </a:r>
            <a:r>
              <a:rPr lang="es-MX"/>
              <a:t> </a:t>
            </a:r>
            <a:r>
              <a:rPr lang="es-MX" err="1"/>
              <a:t>does</a:t>
            </a:r>
            <a:r>
              <a:rPr lang="es-MX"/>
              <a:t> </a:t>
            </a:r>
            <a:r>
              <a:rPr lang="es-MX" err="1"/>
              <a:t>it</a:t>
            </a:r>
            <a:r>
              <a:rPr lang="es-MX"/>
              <a:t> </a:t>
            </a:r>
            <a:r>
              <a:rPr lang="es-MX" err="1"/>
              <a:t>matter</a:t>
            </a:r>
            <a:endParaRPr lang="es-MX"/>
          </a:p>
          <a:p>
            <a:r>
              <a:rPr lang="es-MX" err="1"/>
              <a:t>Connection</a:t>
            </a:r>
            <a:r>
              <a:rPr lang="es-MX"/>
              <a:t> to future </a:t>
            </a:r>
            <a:r>
              <a:rPr lang="es-MX" err="1"/>
              <a:t>growth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8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5 – 7 </a:t>
            </a:r>
            <a:r>
              <a:rPr lang="es-MX" err="1"/>
              <a:t>mins</a:t>
            </a:r>
            <a:r>
              <a:rPr lang="es-MX"/>
              <a:t> </a:t>
            </a:r>
          </a:p>
          <a:p>
            <a:r>
              <a:rPr lang="es-MX"/>
              <a:t>Felipe and XX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0EDC1-B87A-431B-8E15-AAF0B3DA42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6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101F-F350-A7FE-D4D8-24BC50F90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E116E-10D5-5318-13AA-C67038329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012FA-5EE0-0EEC-7297-856D44E6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41E00-D60B-3131-ADAA-72AF4582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B74CD-F823-294C-AA67-127A8265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8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1A3A-BCF4-EAB1-D81F-3B0F0499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4525F-CCE9-891F-FB5D-6A83D3B4C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6AE6A-25BF-9E46-BF76-D26F52A5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AF9F6-C083-4367-199F-B8489071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0264D-FB9D-3065-2332-57804AFF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BB740-F356-24BB-10F0-6BEAA955D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696A4-5D1B-7C09-4B2B-5D3B4EED8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8A238-B678-163E-07A5-7B52F912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DDAA-3533-E6D8-1EBF-294961CA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26F7D-E240-C135-7415-31E90268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2CDA-2D2D-9000-A28B-A36CD512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AD90C-6518-3168-8440-5EF46320F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5F7C0-905A-5771-A820-BE33B005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2D4FE-D4B2-84CD-8AE1-BFDE77C3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C9FC-31B8-1C07-1303-42B3CC87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9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2264-BEB6-4D8E-1C63-40E2FDEF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8074F-608C-C834-D408-9A9C53968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21919-CB6C-EFBA-43EB-A86E5F01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81C1-3863-4DAC-E3B0-A27A119C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C9466-0C48-4787-7A62-560508C0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0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3D34-73B1-C9A7-2F2A-12BD3755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1C931-0AF2-F598-7182-CE748DF20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0C69D-4BFD-91F7-46DA-C1C98CC11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FEAE2-7339-5D41-D29E-A2B3D905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D24A-97CD-7B73-CD28-370A08A2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3FD2C-3101-FEF5-1C40-6496D0B9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9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426C-E240-C32B-2A74-B031A126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D7729-A576-F0B0-DF02-AB0A36E30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0E2FD-F9B1-04B4-8294-3EC700BE3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18A10-5245-6F5F-91F4-7F579584B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994BD-A515-4DF0-4E80-3B3981661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B172C-8B63-E508-18DB-2EACBFDF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84E93-6B42-8ED3-40E3-B5906723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CB2690-6B47-A5C3-9660-C10356D8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3A0F-93B5-DD32-AB97-8FEED7FC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FBF19-7686-CAC7-0FBE-3275F355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31854-7C54-C15E-5AC3-73730C95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218C-1F5D-47B2-FFA4-974265F1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D21F2-FB59-17B7-CF73-FA59FCE4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B4D61-D10F-4106-78EE-481F92CC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BDED9-E3B6-5ABD-67F7-EEA244D8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7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2C02-E5A4-3210-C855-AB325135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E692-A506-B0CA-3337-C4B27773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D573C-AF56-5B49-0108-E5F98717A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67213-07BD-A53A-83FB-0D1EDDD2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33D17-29B8-74F7-4938-DC5C9A66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B89DC-6733-E102-AF34-082A923B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6C6C-52B8-6651-BE59-22DDA5E8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26F66C-4B7D-3CB4-E11A-07C9D91DB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D88F0-EA94-B701-D2F3-6BC6DE594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C7DA-0CAE-BBE4-A814-29F758D7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9D2FA-490E-435D-FDD3-2AF0C2BF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AD2-9B24-9C55-B1FA-D7EE6A3E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1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DDC80-0987-18D3-A000-32614DBC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EFFF-1B00-1785-DF30-6A1B77407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ED1C7-A684-9108-08C0-552DAEE44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BB290-2761-449C-9249-9015797E5E2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934B-22ED-4831-F389-50B703F57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4ED4-18BF-6800-0BA5-2EAF0E63C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80AC-C80A-4985-9424-FD883A6A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8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4_780E74DD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hyperlink" Target="mailto:mmunozdeschell@nebraskachildren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longoria-sin@nebraskachildren.org" TargetMode="External"/><Relationship Id="rId5" Type="http://schemas.openxmlformats.org/officeDocument/2006/relationships/hyperlink" Target="mailto:larneal@nebraskachildren.org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VgX3r7RAoM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D1A93-BCBB-0FED-43E7-89F123C85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771190" cy="6858000"/>
          </a:xfrm>
          <a:prstGeom prst="rect">
            <a:avLst/>
          </a:prstGeom>
          <a:solidFill>
            <a:srgbClr val="319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9ED02-3385-280D-D679-593EB0794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rot="16200000">
            <a:off x="3056439" y="3143251"/>
            <a:ext cx="6858001" cy="571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398D14-9B1C-9214-E0FA-2A45848E46EB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898A53-911B-72B0-7006-E93BA469EF7C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1F9D9544-AB48-FA95-E2B2-7E163758C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228C1D3-F1B5-B3C6-9983-810899185755}"/>
              </a:ext>
            </a:extLst>
          </p:cNvPr>
          <p:cNvSpPr txBox="1"/>
          <p:nvPr/>
        </p:nvSpPr>
        <p:spPr>
          <a:xfrm>
            <a:off x="1761099" y="1539826"/>
            <a:ext cx="383573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>
                <a:solidFill>
                  <a:schemeClr val="bg1"/>
                </a:solidFill>
              </a:rPr>
              <a:t>¡Bienvenidos!</a:t>
            </a:r>
          </a:p>
          <a:p>
            <a:endParaRPr lang="es-MX" sz="3200">
              <a:solidFill>
                <a:schemeClr val="bg1"/>
              </a:solidFill>
            </a:endParaRPr>
          </a:p>
          <a:p>
            <a:r>
              <a:rPr lang="es-MX" sz="3200">
                <a:solidFill>
                  <a:schemeClr val="bg1"/>
                </a:solidFill>
              </a:rPr>
              <a:t>Por favor asegúrense de tomar un equipo de interpretación para esta sesión que será bilingüe en inglés y español.</a:t>
            </a:r>
          </a:p>
          <a:p>
            <a:endParaRPr lang="es-MX" sz="2400">
              <a:solidFill>
                <a:schemeClr val="bg1"/>
              </a:solidFill>
            </a:endParaRPr>
          </a:p>
          <a:p>
            <a:endParaRPr lang="es-MX" sz="2400">
              <a:solidFill>
                <a:schemeClr val="bg1"/>
              </a:solidFill>
            </a:endParaRPr>
          </a:p>
          <a:p>
            <a:endParaRPr lang="es-MX" sz="2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BEDD2-F7BE-4554-180F-DED2A30701E1}"/>
              </a:ext>
            </a:extLst>
          </p:cNvPr>
          <p:cNvSpPr txBox="1"/>
          <p:nvPr/>
        </p:nvSpPr>
        <p:spPr>
          <a:xfrm>
            <a:off x="7006441" y="1539826"/>
            <a:ext cx="47069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/>
              <a:t>Welcome!</a:t>
            </a:r>
          </a:p>
          <a:p>
            <a:pPr algn="r"/>
            <a:endParaRPr lang="es-MX" sz="3200"/>
          </a:p>
          <a:p>
            <a:pPr algn="r"/>
            <a:r>
              <a:rPr lang="en-US" sz="3200"/>
              <a:t>Please ensure you use the interpretation equipment provided for this bilingual session, which will be conducted in both English and Spanish.</a:t>
            </a:r>
            <a:r>
              <a:rPr lang="es-MX" sz="2400">
                <a:solidFill>
                  <a:schemeClr val="bg1"/>
                </a:solidFill>
              </a:rPr>
              <a:t>.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33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A1F4FD6-8D7E-9418-7F8A-B045FAE02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1B646C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8E996-9B08-7CBB-0AAA-89B4BEC430EB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235381A-B86E-FC37-AFA8-BC99D15F0857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6B79F0FB-609C-00A6-FF0C-7CB2773F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9DFB30-7038-8E72-AD9A-2C12C8CA8922}"/>
              </a:ext>
            </a:extLst>
          </p:cNvPr>
          <p:cNvSpPr txBox="1"/>
          <p:nvPr/>
        </p:nvSpPr>
        <p:spPr>
          <a:xfrm>
            <a:off x="779868" y="807492"/>
            <a:ext cx="9011886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err="1"/>
              <a:t>Why</a:t>
            </a:r>
            <a:r>
              <a:rPr lang="es-MX" sz="4000" b="1"/>
              <a:t> NCFF </a:t>
            </a:r>
            <a:r>
              <a:rPr lang="es-MX" sz="4000" b="1" err="1"/>
              <a:t>values</a:t>
            </a:r>
            <a:r>
              <a:rPr lang="es-MX" sz="4000" b="1"/>
              <a:t> </a:t>
            </a:r>
            <a:r>
              <a:rPr lang="es-MX" sz="4000" b="1" err="1"/>
              <a:t>youth</a:t>
            </a:r>
            <a:r>
              <a:rPr lang="es-MX" sz="4000" b="1"/>
              <a:t> </a:t>
            </a:r>
            <a:r>
              <a:rPr lang="es-MX" sz="4000" b="1" err="1"/>
              <a:t>leadership</a:t>
            </a:r>
            <a:r>
              <a:rPr lang="es-MX" sz="4000" b="1"/>
              <a:t>?</a:t>
            </a:r>
            <a:endParaRPr lang="es-MX" sz="4000" b="1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3200"/>
              <a:t>Individual </a:t>
            </a:r>
            <a:r>
              <a:rPr lang="es-MX" sz="3200" err="1"/>
              <a:t>level</a:t>
            </a:r>
            <a:endParaRPr lang="es-MX" sz="32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s-MX" sz="12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MX" sz="3200" err="1"/>
              <a:t>Youth</a:t>
            </a:r>
            <a:r>
              <a:rPr lang="es-MX" sz="3200"/>
              <a:t> are </a:t>
            </a:r>
            <a:r>
              <a:rPr lang="es-MX" sz="3200" err="1"/>
              <a:t>often</a:t>
            </a:r>
            <a:r>
              <a:rPr lang="es-MX" sz="3200"/>
              <a:t> </a:t>
            </a:r>
            <a:r>
              <a:rPr lang="es-MX" sz="3200" err="1"/>
              <a:t>not</a:t>
            </a:r>
            <a:r>
              <a:rPr lang="es-MX" sz="3200"/>
              <a:t> </a:t>
            </a:r>
            <a:r>
              <a:rPr lang="es-MX" sz="3200" err="1"/>
              <a:t>included</a:t>
            </a:r>
            <a:endParaRPr lang="es-MX" sz="32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s-MX" sz="12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MX" sz="3200" err="1"/>
              <a:t>They</a:t>
            </a:r>
            <a:r>
              <a:rPr lang="es-MX" sz="3200"/>
              <a:t> are </a:t>
            </a:r>
            <a:r>
              <a:rPr lang="es-MX" sz="3200" err="1"/>
              <a:t>directly</a:t>
            </a:r>
            <a:r>
              <a:rPr lang="es-MX" sz="3200"/>
              <a:t> </a:t>
            </a:r>
            <a:r>
              <a:rPr lang="es-MX" sz="3200" err="1"/>
              <a:t>impacted</a:t>
            </a:r>
            <a:endParaRPr lang="es-MX" sz="3200"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7" name="Picture 6" descr="A group of people with one light in the middle&#10;&#10;AI-generated content may be incorrect.">
            <a:extLst>
              <a:ext uri="{FF2B5EF4-FFF2-40B4-BE49-F238E27FC236}">
                <a16:creationId xmlns:a16="http://schemas.microsoft.com/office/drawing/2014/main" id="{79661D4A-FB8E-7D12-09D0-8C926E6C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55" y="2003778"/>
            <a:ext cx="4684891" cy="4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9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78844-1C26-A3CB-486A-3E68B692A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EEF51DB-DA56-ACE6-A35E-65E3D9A423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EB5E4A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27840D-7158-3E8F-B669-DECB32FCB72F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65E4E8-5DDB-2558-0D03-EFD7A23BA790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9B3F3B35-D99E-19CA-7F09-73940628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789E16-23F6-EFA4-DA96-1DB15329A2E5}"/>
              </a:ext>
            </a:extLst>
          </p:cNvPr>
          <p:cNvSpPr txBox="1"/>
          <p:nvPr/>
        </p:nvSpPr>
        <p:spPr>
          <a:xfrm>
            <a:off x="1567543" y="2006930"/>
            <a:ext cx="452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B36AE-F49B-736D-FE68-0CEDAE573C82}"/>
              </a:ext>
            </a:extLst>
          </p:cNvPr>
          <p:cNvSpPr txBox="1"/>
          <p:nvPr/>
        </p:nvSpPr>
        <p:spPr>
          <a:xfrm>
            <a:off x="245669" y="258537"/>
            <a:ext cx="7421480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err="1"/>
              <a:t>Connection</a:t>
            </a:r>
            <a:r>
              <a:rPr lang="es-MX" sz="4000" b="1"/>
              <a:t> </a:t>
            </a:r>
            <a:r>
              <a:rPr lang="es-MX" sz="4000" b="1" err="1"/>
              <a:t>to</a:t>
            </a:r>
            <a:r>
              <a:rPr lang="es-MX" sz="4000" b="1"/>
              <a:t> Post </a:t>
            </a:r>
            <a:r>
              <a:rPr lang="es-MX" sz="4000" b="1" err="1"/>
              <a:t>Secondary</a:t>
            </a:r>
            <a:r>
              <a:rPr lang="es-MX" sz="4000" b="1"/>
              <a:t> </a:t>
            </a:r>
            <a:r>
              <a:rPr lang="es-MX" sz="4000" b="1" err="1"/>
              <a:t>Pathways</a:t>
            </a:r>
            <a:endParaRPr lang="es-MX" sz="4000" b="1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s-MX" sz="2800" err="1">
                <a:ea typeface="Calibri"/>
                <a:cs typeface="Calibri"/>
              </a:rPr>
              <a:t>Youth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Voice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Builds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Confidence</a:t>
            </a:r>
            <a:endParaRPr lang="es-MX" sz="28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s-MX" sz="2800" err="1">
                <a:ea typeface="Calibri"/>
                <a:cs typeface="Calibri"/>
              </a:rPr>
              <a:t>Confidence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uplifts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strengths</a:t>
            </a:r>
            <a:endParaRPr lang="es-MX" sz="28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s-MX" sz="2800" err="1">
                <a:ea typeface="Calibri"/>
                <a:cs typeface="Calibri"/>
              </a:rPr>
              <a:t>Strengths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with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the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support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of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caring</a:t>
            </a:r>
            <a:r>
              <a:rPr lang="es-MX" sz="2800">
                <a:ea typeface="Calibri"/>
                <a:cs typeface="Calibri"/>
              </a:rPr>
              <a:t> and </a:t>
            </a:r>
            <a:r>
              <a:rPr lang="es-MX" sz="2800" err="1">
                <a:ea typeface="Calibri"/>
                <a:cs typeface="Calibri"/>
              </a:rPr>
              <a:t>knowledgable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adults</a:t>
            </a:r>
            <a:r>
              <a:rPr lang="es-MX" sz="2800">
                <a:ea typeface="Calibri"/>
                <a:cs typeface="Calibri"/>
              </a:rPr>
              <a:t> can be </a:t>
            </a:r>
            <a:r>
              <a:rPr lang="es-MX" sz="2800" err="1">
                <a:ea typeface="Calibri"/>
                <a:cs typeface="Calibri"/>
              </a:rPr>
              <a:t>connected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with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career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interests</a:t>
            </a:r>
            <a:endParaRPr lang="es-MX" sz="28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s-MX" sz="2800" err="1">
                <a:ea typeface="Calibri"/>
                <a:cs typeface="Calibri"/>
              </a:rPr>
              <a:t>Career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interests</a:t>
            </a:r>
            <a:r>
              <a:rPr lang="es-MX" sz="2800">
                <a:ea typeface="Calibri"/>
                <a:cs typeface="Calibri"/>
              </a:rPr>
              <a:t> are </a:t>
            </a:r>
            <a:r>
              <a:rPr lang="es-MX" sz="2800" err="1">
                <a:ea typeface="Calibri"/>
                <a:cs typeface="Calibri"/>
              </a:rPr>
              <a:t>best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accessed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through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postsecondary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credentials</a:t>
            </a:r>
            <a:endParaRPr lang="es-MX" sz="2800"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s-MX" sz="2800" err="1">
                <a:ea typeface="Calibri"/>
                <a:cs typeface="Calibri"/>
              </a:rPr>
              <a:t>Inclusion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must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exten</a:t>
            </a:r>
            <a:r>
              <a:rPr lang="es-MX" sz="2800">
                <a:ea typeface="Calibri"/>
                <a:cs typeface="Calibri"/>
              </a:rPr>
              <a:t> </a:t>
            </a:r>
            <a:r>
              <a:rPr lang="es-MX" sz="2800" err="1">
                <a:ea typeface="Calibri"/>
                <a:cs typeface="Calibri"/>
              </a:rPr>
              <a:t>to</a:t>
            </a:r>
            <a:r>
              <a:rPr lang="es-MX" sz="2800">
                <a:ea typeface="Calibri"/>
                <a:cs typeface="Calibri"/>
              </a:rPr>
              <a:t> non-English </a:t>
            </a:r>
            <a:r>
              <a:rPr lang="es-MX" sz="2800" err="1">
                <a:ea typeface="Calibri"/>
                <a:cs typeface="Calibri"/>
              </a:rPr>
              <a:t>speakers</a:t>
            </a:r>
          </a:p>
        </p:txBody>
      </p:sp>
      <p:pic>
        <p:nvPicPr>
          <p:cNvPr id="3" name="Picture 2" descr="A person holding a tablet&#10;&#10;AI-generated content may be incorrect.">
            <a:extLst>
              <a:ext uri="{FF2B5EF4-FFF2-40B4-BE49-F238E27FC236}">
                <a16:creationId xmlns:a16="http://schemas.microsoft.com/office/drawing/2014/main" id="{66D2296B-C031-B329-6284-D9BD357DF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074" y="-1"/>
            <a:ext cx="451555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9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9D5E-C65F-35DC-AC80-B7E76B6C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AD5AC5E-7370-2F3F-9436-DCE0BB2A10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D5BC41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E44A74-9636-868C-A0F0-7327E480480D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092CAD-CF23-9685-5048-B0A09F406EAC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5DD67F2E-623E-925C-6312-A46B6DC17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44928B-86D4-1798-79A6-AEF64F62E381}"/>
              </a:ext>
            </a:extLst>
          </p:cNvPr>
          <p:cNvSpPr txBox="1"/>
          <p:nvPr/>
        </p:nvSpPr>
        <p:spPr>
          <a:xfrm>
            <a:off x="1531588" y="270976"/>
            <a:ext cx="912368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4400" b="1"/>
              <a:t>Takeaways/Questions/Comments</a:t>
            </a:r>
            <a:endParaRPr lang="es-MX" sz="4400" b="1">
              <a:ea typeface="Calibri"/>
              <a:cs typeface="Calibri"/>
            </a:endParaRPr>
          </a:p>
        </p:txBody>
      </p:sp>
      <p:pic>
        <p:nvPicPr>
          <p:cNvPr id="3" name="Picture 2" descr="A yellow question mark in a pile of black question marks&#10;&#10;AI-generated content may be incorrect.">
            <a:extLst>
              <a:ext uri="{FF2B5EF4-FFF2-40B4-BE49-F238E27FC236}">
                <a16:creationId xmlns:a16="http://schemas.microsoft.com/office/drawing/2014/main" id="{73AA3511-AD94-0CEA-F1AA-D859336FE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7231"/>
            <a:ext cx="12192000" cy="44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81986-92C1-1CAF-ECA9-03E16D11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3522D61-3803-0180-A3F5-D4BEE1D57A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34A6BE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A7C250-59A5-5262-B2E3-407604D8EB3C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D643C9-10FC-E215-612F-94387E451AA9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6804355D-FC94-458F-D692-9A7FD58CE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8F949A1-7E41-7112-0837-F6841373283E}"/>
              </a:ext>
            </a:extLst>
          </p:cNvPr>
          <p:cNvSpPr txBox="1"/>
          <p:nvPr/>
        </p:nvSpPr>
        <p:spPr>
          <a:xfrm>
            <a:off x="509129" y="316089"/>
            <a:ext cx="10017760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200" b="1" err="1">
                <a:ea typeface="Calibri"/>
                <a:cs typeface="Calibri"/>
              </a:rPr>
              <a:t>Contact</a:t>
            </a:r>
            <a:r>
              <a:rPr lang="es-MX" sz="3200" b="1">
                <a:ea typeface="Calibri"/>
                <a:cs typeface="Calibri"/>
              </a:rPr>
              <a:t> </a:t>
            </a:r>
            <a:r>
              <a:rPr lang="es-MX" sz="3200" b="1" err="1">
                <a:ea typeface="Calibri"/>
                <a:cs typeface="Calibri"/>
              </a:rPr>
              <a:t>Us</a:t>
            </a:r>
            <a:r>
              <a:rPr lang="es-MX" sz="3200" b="1">
                <a:ea typeface="Calibri"/>
                <a:cs typeface="Calibri"/>
              </a:rPr>
              <a:t>: </a:t>
            </a:r>
            <a:endParaRPr lang="es-MX" sz="3200" b="1"/>
          </a:p>
          <a:p>
            <a:endParaRPr lang="es-MX" sz="3200" b="1"/>
          </a:p>
          <a:p>
            <a:r>
              <a:rPr lang="es-MX" sz="2800"/>
              <a:t>Lincoln </a:t>
            </a:r>
            <a:r>
              <a:rPr lang="es-MX" sz="2800" err="1"/>
              <a:t>Arneal</a:t>
            </a:r>
            <a:r>
              <a:rPr lang="es-MX" sz="2800"/>
              <a:t> </a:t>
            </a:r>
            <a:endParaRPr lang="es-MX"/>
          </a:p>
          <a:p>
            <a:r>
              <a:rPr lang="es-MX" sz="2800">
                <a:hlinkClick r:id="rId5"/>
              </a:rPr>
              <a:t>larneal@nebraskachildren.org</a:t>
            </a:r>
            <a:endParaRPr lang="es-MX" sz="2800"/>
          </a:p>
          <a:p>
            <a:endParaRPr lang="es-MX" sz="2800"/>
          </a:p>
          <a:p>
            <a:r>
              <a:rPr lang="es-MX" sz="2800"/>
              <a:t>Felipe Longoria - </a:t>
            </a:r>
            <a:r>
              <a:rPr lang="es-MX" sz="2800" err="1"/>
              <a:t>Shinn</a:t>
            </a:r>
            <a:endParaRPr lang="es-MX" sz="2800"/>
          </a:p>
          <a:p>
            <a:r>
              <a:rPr lang="es-MX" sz="2800">
                <a:hlinkClick r:id="rId6"/>
              </a:rPr>
              <a:t>flongoria-shinn@nebraskachildren.org</a:t>
            </a:r>
            <a:endParaRPr lang="es-MX" sz="2800"/>
          </a:p>
          <a:p>
            <a:endParaRPr lang="es-MX" sz="2800"/>
          </a:p>
          <a:p>
            <a:r>
              <a:rPr lang="es-MX" sz="2800"/>
              <a:t>Mariana Schell</a:t>
            </a:r>
          </a:p>
          <a:p>
            <a:r>
              <a:rPr lang="es-MX" sz="2800">
                <a:hlinkClick r:id="rId7"/>
              </a:rPr>
              <a:t>mmunozdeschell@nebraskachildren.org</a:t>
            </a:r>
            <a:endParaRPr lang="es-MX" sz="2800"/>
          </a:p>
          <a:p>
            <a:endParaRPr lang="en-US" sz="2800"/>
          </a:p>
        </p:txBody>
      </p:sp>
      <p:pic>
        <p:nvPicPr>
          <p:cNvPr id="7" name="Picture 6" descr="A hand on a mouse&#10;&#10;AI-generated content may be incorrect.">
            <a:extLst>
              <a:ext uri="{FF2B5EF4-FFF2-40B4-BE49-F238E27FC236}">
                <a16:creationId xmlns:a16="http://schemas.microsoft.com/office/drawing/2014/main" id="{8E53D9F6-7CA9-C096-DFA8-6156210FA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166" y="696147"/>
            <a:ext cx="4962408" cy="33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D1A93-BCBB-0FED-43E7-89F123C85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6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646C"/>
              </a:solidFill>
            </a:endParaRPr>
          </a:p>
        </p:txBody>
      </p:sp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F030C7C-F2B1-161B-CFC0-6864DC714F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317" b="40051"/>
          <a:stretch/>
        </p:blipFill>
        <p:spPr>
          <a:xfrm flipH="1">
            <a:off x="-19440" y="3206708"/>
            <a:ext cx="12230878" cy="413753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EECC52-BBE7-AC97-DE21-C7043252A0B9}"/>
              </a:ext>
            </a:extLst>
          </p:cNvPr>
          <p:cNvSpPr/>
          <p:nvPr/>
        </p:nvSpPr>
        <p:spPr>
          <a:xfrm>
            <a:off x="3857314" y="6397139"/>
            <a:ext cx="4477583" cy="317849"/>
          </a:xfrm>
          <a:custGeom>
            <a:avLst/>
            <a:gdLst/>
            <a:ahLst/>
            <a:cxnLst/>
            <a:rect l="l" t="t" r="r" b="b"/>
            <a:pathLst>
              <a:path w="4477583" h="317849">
                <a:moveTo>
                  <a:pt x="3880149" y="222028"/>
                </a:moveTo>
                <a:cubicBezTo>
                  <a:pt x="3885215" y="222160"/>
                  <a:pt x="3889444" y="223920"/>
                  <a:pt x="3892836" y="227308"/>
                </a:cubicBezTo>
                <a:cubicBezTo>
                  <a:pt x="3896229" y="230696"/>
                  <a:pt x="3897991" y="234920"/>
                  <a:pt x="3898123" y="239979"/>
                </a:cubicBezTo>
                <a:cubicBezTo>
                  <a:pt x="3897991" y="245193"/>
                  <a:pt x="3896229" y="249461"/>
                  <a:pt x="3892836" y="252783"/>
                </a:cubicBezTo>
                <a:cubicBezTo>
                  <a:pt x="3889444" y="256105"/>
                  <a:pt x="3885215" y="257821"/>
                  <a:pt x="3880149" y="257931"/>
                </a:cubicBezTo>
                <a:cubicBezTo>
                  <a:pt x="3874929" y="257821"/>
                  <a:pt x="3870656" y="256105"/>
                  <a:pt x="3867330" y="252783"/>
                </a:cubicBezTo>
                <a:cubicBezTo>
                  <a:pt x="3864004" y="249461"/>
                  <a:pt x="3862285" y="245193"/>
                  <a:pt x="3862175" y="239979"/>
                </a:cubicBezTo>
                <a:cubicBezTo>
                  <a:pt x="3862285" y="234920"/>
                  <a:pt x="3864004" y="230696"/>
                  <a:pt x="3867330" y="227308"/>
                </a:cubicBezTo>
                <a:cubicBezTo>
                  <a:pt x="3870656" y="223920"/>
                  <a:pt x="3874929" y="222160"/>
                  <a:pt x="3880149" y="222028"/>
                </a:cubicBezTo>
                <a:close/>
                <a:moveTo>
                  <a:pt x="889299" y="222028"/>
                </a:moveTo>
                <a:cubicBezTo>
                  <a:pt x="894365" y="222160"/>
                  <a:pt x="898594" y="223920"/>
                  <a:pt x="901986" y="227308"/>
                </a:cubicBezTo>
                <a:cubicBezTo>
                  <a:pt x="905378" y="230696"/>
                  <a:pt x="907141" y="234920"/>
                  <a:pt x="907273" y="239979"/>
                </a:cubicBezTo>
                <a:cubicBezTo>
                  <a:pt x="907141" y="245193"/>
                  <a:pt x="905378" y="249461"/>
                  <a:pt x="901986" y="252783"/>
                </a:cubicBezTo>
                <a:cubicBezTo>
                  <a:pt x="898594" y="256105"/>
                  <a:pt x="894365" y="257821"/>
                  <a:pt x="889299" y="257931"/>
                </a:cubicBezTo>
                <a:cubicBezTo>
                  <a:pt x="884079" y="257821"/>
                  <a:pt x="879806" y="256105"/>
                  <a:pt x="876479" y="252783"/>
                </a:cubicBezTo>
                <a:cubicBezTo>
                  <a:pt x="873153" y="249461"/>
                  <a:pt x="871435" y="245193"/>
                  <a:pt x="871325" y="239979"/>
                </a:cubicBezTo>
                <a:cubicBezTo>
                  <a:pt x="871435" y="234920"/>
                  <a:pt x="873153" y="230696"/>
                  <a:pt x="876479" y="227308"/>
                </a:cubicBezTo>
                <a:cubicBezTo>
                  <a:pt x="879806" y="223920"/>
                  <a:pt x="884079" y="222160"/>
                  <a:pt x="889299" y="222028"/>
                </a:cubicBezTo>
                <a:close/>
                <a:moveTo>
                  <a:pt x="2361752" y="157138"/>
                </a:moveTo>
                <a:cubicBezTo>
                  <a:pt x="2346893" y="157020"/>
                  <a:pt x="2333862" y="160429"/>
                  <a:pt x="2322661" y="167364"/>
                </a:cubicBezTo>
                <a:cubicBezTo>
                  <a:pt x="2311458" y="174298"/>
                  <a:pt x="2305568" y="185465"/>
                  <a:pt x="2304987" y="200862"/>
                </a:cubicBezTo>
                <a:cubicBezTo>
                  <a:pt x="2305472" y="213344"/>
                  <a:pt x="2310232" y="222585"/>
                  <a:pt x="2319267" y="228587"/>
                </a:cubicBezTo>
                <a:cubicBezTo>
                  <a:pt x="2328302" y="234589"/>
                  <a:pt x="2338703" y="237571"/>
                  <a:pt x="2350470" y="237535"/>
                </a:cubicBezTo>
                <a:cubicBezTo>
                  <a:pt x="2359372" y="237504"/>
                  <a:pt x="2368052" y="235684"/>
                  <a:pt x="2376509" y="232076"/>
                </a:cubicBezTo>
                <a:cubicBezTo>
                  <a:pt x="2384966" y="228467"/>
                  <a:pt x="2391974" y="223251"/>
                  <a:pt x="2397533" y="216430"/>
                </a:cubicBezTo>
                <a:cubicBezTo>
                  <a:pt x="2403091" y="209608"/>
                  <a:pt x="2405972" y="201363"/>
                  <a:pt x="2406177" y="191694"/>
                </a:cubicBezTo>
                <a:lnTo>
                  <a:pt x="2406177" y="168069"/>
                </a:lnTo>
                <a:cubicBezTo>
                  <a:pt x="2398355" y="163757"/>
                  <a:pt x="2390907" y="160833"/>
                  <a:pt x="2383833" y="159297"/>
                </a:cubicBezTo>
                <a:cubicBezTo>
                  <a:pt x="2376760" y="157762"/>
                  <a:pt x="2369399" y="157042"/>
                  <a:pt x="2361752" y="157138"/>
                </a:cubicBezTo>
                <a:close/>
                <a:moveTo>
                  <a:pt x="1828353" y="157138"/>
                </a:moveTo>
                <a:cubicBezTo>
                  <a:pt x="1813493" y="157020"/>
                  <a:pt x="1800462" y="160429"/>
                  <a:pt x="1789260" y="167364"/>
                </a:cubicBezTo>
                <a:cubicBezTo>
                  <a:pt x="1778059" y="174298"/>
                  <a:pt x="1772168" y="185465"/>
                  <a:pt x="1771587" y="200862"/>
                </a:cubicBezTo>
                <a:cubicBezTo>
                  <a:pt x="1772072" y="213344"/>
                  <a:pt x="1776832" y="222585"/>
                  <a:pt x="1785867" y="228587"/>
                </a:cubicBezTo>
                <a:cubicBezTo>
                  <a:pt x="1794902" y="234589"/>
                  <a:pt x="1805303" y="237571"/>
                  <a:pt x="1817070" y="237535"/>
                </a:cubicBezTo>
                <a:cubicBezTo>
                  <a:pt x="1825972" y="237504"/>
                  <a:pt x="1834652" y="235684"/>
                  <a:pt x="1843109" y="232076"/>
                </a:cubicBezTo>
                <a:cubicBezTo>
                  <a:pt x="1851566" y="228467"/>
                  <a:pt x="1858574" y="223251"/>
                  <a:pt x="1864133" y="216430"/>
                </a:cubicBezTo>
                <a:cubicBezTo>
                  <a:pt x="1869691" y="209608"/>
                  <a:pt x="1872573" y="201363"/>
                  <a:pt x="1872777" y="191694"/>
                </a:cubicBezTo>
                <a:lnTo>
                  <a:pt x="1872777" y="168069"/>
                </a:lnTo>
                <a:cubicBezTo>
                  <a:pt x="1864955" y="163757"/>
                  <a:pt x="1857507" y="160833"/>
                  <a:pt x="1850433" y="159297"/>
                </a:cubicBezTo>
                <a:cubicBezTo>
                  <a:pt x="1843359" y="157762"/>
                  <a:pt x="1835999" y="157042"/>
                  <a:pt x="1828353" y="157138"/>
                </a:cubicBezTo>
                <a:close/>
                <a:moveTo>
                  <a:pt x="1510119" y="97225"/>
                </a:moveTo>
                <a:cubicBezTo>
                  <a:pt x="1491045" y="97754"/>
                  <a:pt x="1476047" y="104364"/>
                  <a:pt x="1465125" y="117056"/>
                </a:cubicBezTo>
                <a:cubicBezTo>
                  <a:pt x="1454203" y="129747"/>
                  <a:pt x="1448636" y="145347"/>
                  <a:pt x="1448423" y="163855"/>
                </a:cubicBezTo>
                <a:cubicBezTo>
                  <a:pt x="1448473" y="175615"/>
                  <a:pt x="1450958" y="186918"/>
                  <a:pt x="1455879" y="197764"/>
                </a:cubicBezTo>
                <a:cubicBezTo>
                  <a:pt x="1460799" y="208610"/>
                  <a:pt x="1467855" y="217536"/>
                  <a:pt x="1477045" y="224544"/>
                </a:cubicBezTo>
                <a:cubicBezTo>
                  <a:pt x="1486235" y="231551"/>
                  <a:pt x="1497259" y="235176"/>
                  <a:pt x="1510119" y="235420"/>
                </a:cubicBezTo>
                <a:cubicBezTo>
                  <a:pt x="1522868" y="235187"/>
                  <a:pt x="1533840" y="231618"/>
                  <a:pt x="1543037" y="224713"/>
                </a:cubicBezTo>
                <a:cubicBezTo>
                  <a:pt x="1552233" y="217808"/>
                  <a:pt x="1559315" y="208964"/>
                  <a:pt x="1564282" y="198182"/>
                </a:cubicBezTo>
                <a:cubicBezTo>
                  <a:pt x="1569248" y="187399"/>
                  <a:pt x="1571759" y="176074"/>
                  <a:pt x="1571816" y="164207"/>
                </a:cubicBezTo>
                <a:cubicBezTo>
                  <a:pt x="1571603" y="145839"/>
                  <a:pt x="1566036" y="130224"/>
                  <a:pt x="1555114" y="117364"/>
                </a:cubicBezTo>
                <a:cubicBezTo>
                  <a:pt x="1544192" y="104504"/>
                  <a:pt x="1529193" y="97791"/>
                  <a:pt x="1510119" y="97225"/>
                </a:cubicBezTo>
                <a:close/>
                <a:moveTo>
                  <a:pt x="3162545" y="96873"/>
                </a:moveTo>
                <a:cubicBezTo>
                  <a:pt x="3143470" y="97453"/>
                  <a:pt x="3128473" y="104225"/>
                  <a:pt x="3117551" y="117188"/>
                </a:cubicBezTo>
                <a:cubicBezTo>
                  <a:pt x="3106629" y="130151"/>
                  <a:pt x="3101061" y="145824"/>
                  <a:pt x="3100849" y="164207"/>
                </a:cubicBezTo>
                <a:cubicBezTo>
                  <a:pt x="3100906" y="176074"/>
                  <a:pt x="3103417" y="187399"/>
                  <a:pt x="3108382" y="198182"/>
                </a:cubicBezTo>
                <a:cubicBezTo>
                  <a:pt x="3113349" y="208964"/>
                  <a:pt x="3120430" y="217808"/>
                  <a:pt x="3129627" y="224713"/>
                </a:cubicBezTo>
                <a:cubicBezTo>
                  <a:pt x="3138824" y="231618"/>
                  <a:pt x="3149796" y="235187"/>
                  <a:pt x="3162545" y="235420"/>
                </a:cubicBezTo>
                <a:cubicBezTo>
                  <a:pt x="3175404" y="235196"/>
                  <a:pt x="3186429" y="231649"/>
                  <a:pt x="3195619" y="224779"/>
                </a:cubicBezTo>
                <a:cubicBezTo>
                  <a:pt x="3204810" y="217909"/>
                  <a:pt x="3211865" y="209060"/>
                  <a:pt x="3216785" y="198234"/>
                </a:cubicBezTo>
                <a:cubicBezTo>
                  <a:pt x="3221706" y="187407"/>
                  <a:pt x="3224192" y="175948"/>
                  <a:pt x="3224242" y="163855"/>
                </a:cubicBezTo>
                <a:cubicBezTo>
                  <a:pt x="3223962" y="145486"/>
                  <a:pt x="3218262" y="129872"/>
                  <a:pt x="3207143" y="117012"/>
                </a:cubicBezTo>
                <a:cubicBezTo>
                  <a:pt x="3196022" y="104151"/>
                  <a:pt x="3181157" y="97439"/>
                  <a:pt x="3162545" y="96873"/>
                </a:cubicBezTo>
                <a:close/>
                <a:moveTo>
                  <a:pt x="4385270" y="96521"/>
                </a:moveTo>
                <a:cubicBezTo>
                  <a:pt x="4366107" y="97057"/>
                  <a:pt x="4350757" y="103564"/>
                  <a:pt x="4339218" y="116043"/>
                </a:cubicBezTo>
                <a:cubicBezTo>
                  <a:pt x="4327679" y="128522"/>
                  <a:pt x="4321760" y="143755"/>
                  <a:pt x="4321458" y="161742"/>
                </a:cubicBezTo>
                <a:cubicBezTo>
                  <a:pt x="4321730" y="179693"/>
                  <a:pt x="4327532" y="194206"/>
                  <a:pt x="4338866" y="205282"/>
                </a:cubicBezTo>
                <a:cubicBezTo>
                  <a:pt x="4350199" y="216358"/>
                  <a:pt x="4365431" y="222057"/>
                  <a:pt x="4384564" y="222380"/>
                </a:cubicBezTo>
                <a:cubicBezTo>
                  <a:pt x="4403543" y="222131"/>
                  <a:pt x="4418732" y="216549"/>
                  <a:pt x="4430130" y="205634"/>
                </a:cubicBezTo>
                <a:cubicBezTo>
                  <a:pt x="4441528" y="194720"/>
                  <a:pt x="4447373" y="179972"/>
                  <a:pt x="4447667" y="161389"/>
                </a:cubicBezTo>
                <a:cubicBezTo>
                  <a:pt x="4447425" y="143725"/>
                  <a:pt x="4441741" y="128639"/>
                  <a:pt x="4430615" y="116131"/>
                </a:cubicBezTo>
                <a:cubicBezTo>
                  <a:pt x="4419488" y="103623"/>
                  <a:pt x="4404373" y="97086"/>
                  <a:pt x="4385270" y="96521"/>
                </a:cubicBezTo>
                <a:close/>
                <a:moveTo>
                  <a:pt x="4028958" y="95463"/>
                </a:moveTo>
                <a:cubicBezTo>
                  <a:pt x="4009025" y="95977"/>
                  <a:pt x="3992309" y="102881"/>
                  <a:pt x="3978810" y="116175"/>
                </a:cubicBezTo>
                <a:cubicBezTo>
                  <a:pt x="3965311" y="129469"/>
                  <a:pt x="3958290" y="146067"/>
                  <a:pt x="3957746" y="165971"/>
                </a:cubicBezTo>
                <a:cubicBezTo>
                  <a:pt x="3958290" y="186212"/>
                  <a:pt x="3965311" y="203016"/>
                  <a:pt x="3978810" y="216383"/>
                </a:cubicBezTo>
                <a:cubicBezTo>
                  <a:pt x="3992309" y="229750"/>
                  <a:pt x="4009025" y="236683"/>
                  <a:pt x="4028958" y="237182"/>
                </a:cubicBezTo>
                <a:cubicBezTo>
                  <a:pt x="4049214" y="236683"/>
                  <a:pt x="4066077" y="229750"/>
                  <a:pt x="4079546" y="216383"/>
                </a:cubicBezTo>
                <a:cubicBezTo>
                  <a:pt x="4093016" y="203016"/>
                  <a:pt x="4100008" y="186212"/>
                  <a:pt x="4100523" y="165971"/>
                </a:cubicBezTo>
                <a:cubicBezTo>
                  <a:pt x="4100008" y="146067"/>
                  <a:pt x="4093017" y="129469"/>
                  <a:pt x="4079546" y="116175"/>
                </a:cubicBezTo>
                <a:cubicBezTo>
                  <a:pt x="4066077" y="102881"/>
                  <a:pt x="4049213" y="95977"/>
                  <a:pt x="4028958" y="95463"/>
                </a:cubicBezTo>
                <a:close/>
                <a:moveTo>
                  <a:pt x="3507208" y="95463"/>
                </a:moveTo>
                <a:cubicBezTo>
                  <a:pt x="3490608" y="95985"/>
                  <a:pt x="3476477" y="101995"/>
                  <a:pt x="3464814" y="113494"/>
                </a:cubicBezTo>
                <a:cubicBezTo>
                  <a:pt x="3453150" y="124993"/>
                  <a:pt x="3446246" y="138851"/>
                  <a:pt x="3444102" y="155067"/>
                </a:cubicBezTo>
                <a:lnTo>
                  <a:pt x="3571018" y="155067"/>
                </a:lnTo>
                <a:cubicBezTo>
                  <a:pt x="3568580" y="138851"/>
                  <a:pt x="3561558" y="124993"/>
                  <a:pt x="3549954" y="113494"/>
                </a:cubicBezTo>
                <a:cubicBezTo>
                  <a:pt x="3538349" y="101995"/>
                  <a:pt x="3524100" y="95985"/>
                  <a:pt x="3507208" y="95463"/>
                </a:cubicBezTo>
                <a:close/>
                <a:moveTo>
                  <a:pt x="1297407" y="95463"/>
                </a:moveTo>
                <a:cubicBezTo>
                  <a:pt x="1280808" y="95985"/>
                  <a:pt x="1266677" y="101995"/>
                  <a:pt x="1255013" y="113494"/>
                </a:cubicBezTo>
                <a:cubicBezTo>
                  <a:pt x="1243350" y="124993"/>
                  <a:pt x="1236445" y="138851"/>
                  <a:pt x="1234301" y="155067"/>
                </a:cubicBezTo>
                <a:lnTo>
                  <a:pt x="1361218" y="155067"/>
                </a:lnTo>
                <a:cubicBezTo>
                  <a:pt x="1358780" y="138851"/>
                  <a:pt x="1351758" y="124993"/>
                  <a:pt x="1340154" y="113494"/>
                </a:cubicBezTo>
                <a:cubicBezTo>
                  <a:pt x="1328549" y="101995"/>
                  <a:pt x="1314300" y="95985"/>
                  <a:pt x="1297407" y="95463"/>
                </a:cubicBezTo>
                <a:close/>
                <a:moveTo>
                  <a:pt x="4383507" y="74714"/>
                </a:moveTo>
                <a:cubicBezTo>
                  <a:pt x="4397485" y="75131"/>
                  <a:pt x="4409093" y="78052"/>
                  <a:pt x="4418331" y="83475"/>
                </a:cubicBezTo>
                <a:cubicBezTo>
                  <a:pt x="4427569" y="88899"/>
                  <a:pt x="4434477" y="94322"/>
                  <a:pt x="4439053" y="99746"/>
                </a:cubicBezTo>
                <a:cubicBezTo>
                  <a:pt x="4443630" y="105170"/>
                  <a:pt x="4445915" y="108090"/>
                  <a:pt x="4445908" y="108507"/>
                </a:cubicBezTo>
                <a:lnTo>
                  <a:pt x="4445908" y="99341"/>
                </a:lnTo>
                <a:cubicBezTo>
                  <a:pt x="4445916" y="92465"/>
                  <a:pt x="4447572" y="86689"/>
                  <a:pt x="4450877" y="82013"/>
                </a:cubicBezTo>
                <a:cubicBezTo>
                  <a:pt x="4454182" y="77338"/>
                  <a:pt x="4459091" y="74905"/>
                  <a:pt x="4465606" y="74714"/>
                </a:cubicBezTo>
                <a:cubicBezTo>
                  <a:pt x="4468878" y="74766"/>
                  <a:pt x="4471666" y="75806"/>
                  <a:pt x="4473971" y="77836"/>
                </a:cubicBezTo>
                <a:cubicBezTo>
                  <a:pt x="4476276" y="79865"/>
                  <a:pt x="4477480" y="82577"/>
                  <a:pt x="4477583" y="85969"/>
                </a:cubicBezTo>
                <a:cubicBezTo>
                  <a:pt x="4477568" y="88131"/>
                  <a:pt x="4476980" y="90138"/>
                  <a:pt x="4475821" y="91992"/>
                </a:cubicBezTo>
                <a:cubicBezTo>
                  <a:pt x="4474661" y="93846"/>
                  <a:pt x="4473015" y="95238"/>
                  <a:pt x="4470887" y="96169"/>
                </a:cubicBezTo>
                <a:cubicBezTo>
                  <a:pt x="4470784" y="96139"/>
                  <a:pt x="4470373" y="96462"/>
                  <a:pt x="4469653" y="97138"/>
                </a:cubicBezTo>
                <a:cubicBezTo>
                  <a:pt x="4468934" y="97813"/>
                  <a:pt x="4468522" y="99018"/>
                  <a:pt x="4468420" y="100751"/>
                </a:cubicBezTo>
                <a:lnTo>
                  <a:pt x="4468420" y="233986"/>
                </a:lnTo>
                <a:cubicBezTo>
                  <a:pt x="4468157" y="255221"/>
                  <a:pt x="4463988" y="271973"/>
                  <a:pt x="4455911" y="284243"/>
                </a:cubicBezTo>
                <a:cubicBezTo>
                  <a:pt x="4447834" y="296514"/>
                  <a:pt x="4437428" y="305220"/>
                  <a:pt x="4424689" y="310361"/>
                </a:cubicBezTo>
                <a:cubicBezTo>
                  <a:pt x="4411952" y="315502"/>
                  <a:pt x="4398459" y="317996"/>
                  <a:pt x="4384212" y="317843"/>
                </a:cubicBezTo>
                <a:cubicBezTo>
                  <a:pt x="4370959" y="317600"/>
                  <a:pt x="4359351" y="315898"/>
                  <a:pt x="4349390" y="312737"/>
                </a:cubicBezTo>
                <a:cubicBezTo>
                  <a:pt x="4339429" y="309576"/>
                  <a:pt x="4331661" y="306415"/>
                  <a:pt x="4326087" y="303254"/>
                </a:cubicBezTo>
                <a:cubicBezTo>
                  <a:pt x="4320513" y="300093"/>
                  <a:pt x="4317680" y="298391"/>
                  <a:pt x="4317589" y="298148"/>
                </a:cubicBezTo>
                <a:cubicBezTo>
                  <a:pt x="4315508" y="296754"/>
                  <a:pt x="4314041" y="295316"/>
                  <a:pt x="4313192" y="293832"/>
                </a:cubicBezTo>
                <a:cubicBezTo>
                  <a:pt x="4312342" y="292348"/>
                  <a:pt x="4311931" y="290731"/>
                  <a:pt x="4311961" y="288982"/>
                </a:cubicBezTo>
                <a:cubicBezTo>
                  <a:pt x="4312012" y="285734"/>
                  <a:pt x="4313053" y="283060"/>
                  <a:pt x="4315083" y="280958"/>
                </a:cubicBezTo>
                <a:cubicBezTo>
                  <a:pt x="4317113" y="278856"/>
                  <a:pt x="4319826" y="277769"/>
                  <a:pt x="4323221" y="277695"/>
                </a:cubicBezTo>
                <a:cubicBezTo>
                  <a:pt x="4324132" y="277688"/>
                  <a:pt x="4325131" y="277791"/>
                  <a:pt x="4326218" y="278004"/>
                </a:cubicBezTo>
                <a:cubicBezTo>
                  <a:pt x="4327305" y="278217"/>
                  <a:pt x="4328303" y="278585"/>
                  <a:pt x="4329214" y="279106"/>
                </a:cubicBezTo>
                <a:cubicBezTo>
                  <a:pt x="4329373" y="279320"/>
                  <a:pt x="4332033" y="280813"/>
                  <a:pt x="4337193" y="283587"/>
                </a:cubicBezTo>
                <a:cubicBezTo>
                  <a:pt x="4342353" y="286361"/>
                  <a:pt x="4349060" y="289135"/>
                  <a:pt x="4357314" y="291909"/>
                </a:cubicBezTo>
                <a:cubicBezTo>
                  <a:pt x="4365569" y="294683"/>
                  <a:pt x="4374417" y="296176"/>
                  <a:pt x="4383859" y="296390"/>
                </a:cubicBezTo>
                <a:cubicBezTo>
                  <a:pt x="4404645" y="296102"/>
                  <a:pt x="4420187" y="290328"/>
                  <a:pt x="4430484" y="279066"/>
                </a:cubicBezTo>
                <a:cubicBezTo>
                  <a:pt x="4440782" y="267804"/>
                  <a:pt x="4445923" y="252777"/>
                  <a:pt x="4445908" y="233986"/>
                </a:cubicBezTo>
                <a:lnTo>
                  <a:pt x="4445908" y="214624"/>
                </a:lnTo>
                <a:cubicBezTo>
                  <a:pt x="4445983" y="214985"/>
                  <a:pt x="4443954" y="217509"/>
                  <a:pt x="4439824" y="222197"/>
                </a:cubicBezTo>
                <a:cubicBezTo>
                  <a:pt x="4435693" y="226885"/>
                  <a:pt x="4429016" y="231573"/>
                  <a:pt x="4419793" y="236261"/>
                </a:cubicBezTo>
                <a:cubicBezTo>
                  <a:pt x="4410570" y="240949"/>
                  <a:pt x="4398358" y="243474"/>
                  <a:pt x="4383155" y="243834"/>
                </a:cubicBezTo>
                <a:cubicBezTo>
                  <a:pt x="4357993" y="243447"/>
                  <a:pt x="4337555" y="235861"/>
                  <a:pt x="4321837" y="221077"/>
                </a:cubicBezTo>
                <a:cubicBezTo>
                  <a:pt x="4306120" y="206292"/>
                  <a:pt x="4298020" y="186631"/>
                  <a:pt x="4297538" y="162095"/>
                </a:cubicBezTo>
                <a:cubicBezTo>
                  <a:pt x="4297672" y="146143"/>
                  <a:pt x="4301393" y="131593"/>
                  <a:pt x="4308701" y="118444"/>
                </a:cubicBezTo>
                <a:cubicBezTo>
                  <a:pt x="4316009" y="105295"/>
                  <a:pt x="4326098" y="94770"/>
                  <a:pt x="4338969" y="86870"/>
                </a:cubicBezTo>
                <a:cubicBezTo>
                  <a:pt x="4351839" y="78970"/>
                  <a:pt x="4366685" y="74918"/>
                  <a:pt x="4383507" y="74714"/>
                </a:cubicBezTo>
                <a:close/>
                <a:moveTo>
                  <a:pt x="3647699" y="74714"/>
                </a:moveTo>
                <a:cubicBezTo>
                  <a:pt x="3653921" y="74766"/>
                  <a:pt x="3658801" y="76773"/>
                  <a:pt x="3662340" y="80738"/>
                </a:cubicBezTo>
                <a:cubicBezTo>
                  <a:pt x="3665879" y="84702"/>
                  <a:pt x="3667682" y="90316"/>
                  <a:pt x="3667748" y="97578"/>
                </a:cubicBezTo>
                <a:lnTo>
                  <a:pt x="3667748" y="103921"/>
                </a:lnTo>
                <a:cubicBezTo>
                  <a:pt x="3668331" y="102562"/>
                  <a:pt x="3670691" y="99568"/>
                  <a:pt x="3674825" y="94940"/>
                </a:cubicBezTo>
                <a:cubicBezTo>
                  <a:pt x="3678960" y="90311"/>
                  <a:pt x="3684898" y="85858"/>
                  <a:pt x="3692636" y="81582"/>
                </a:cubicBezTo>
                <a:cubicBezTo>
                  <a:pt x="3700375" y="77305"/>
                  <a:pt x="3709943" y="75016"/>
                  <a:pt x="3721338" y="74714"/>
                </a:cubicBezTo>
                <a:cubicBezTo>
                  <a:pt x="3747271" y="74896"/>
                  <a:pt x="3766786" y="82187"/>
                  <a:pt x="3779882" y="96587"/>
                </a:cubicBezTo>
                <a:cubicBezTo>
                  <a:pt x="3792977" y="110987"/>
                  <a:pt x="3799535" y="131405"/>
                  <a:pt x="3799555" y="157843"/>
                </a:cubicBezTo>
                <a:lnTo>
                  <a:pt x="3799555" y="231852"/>
                </a:lnTo>
                <a:cubicBezTo>
                  <a:pt x="3799658" y="233585"/>
                  <a:pt x="3800069" y="234789"/>
                  <a:pt x="3800788" y="235464"/>
                </a:cubicBezTo>
                <a:cubicBezTo>
                  <a:pt x="3801508" y="236140"/>
                  <a:pt x="3801919" y="236463"/>
                  <a:pt x="3802022" y="236433"/>
                </a:cubicBezTo>
                <a:cubicBezTo>
                  <a:pt x="3804151" y="237366"/>
                  <a:pt x="3805796" y="238761"/>
                  <a:pt x="3806956" y="240618"/>
                </a:cubicBezTo>
                <a:cubicBezTo>
                  <a:pt x="3808116" y="242476"/>
                  <a:pt x="3808704" y="244488"/>
                  <a:pt x="3808718" y="246654"/>
                </a:cubicBezTo>
                <a:cubicBezTo>
                  <a:pt x="3808615" y="250053"/>
                  <a:pt x="3807411" y="252770"/>
                  <a:pt x="3805106" y="254803"/>
                </a:cubicBezTo>
                <a:cubicBezTo>
                  <a:pt x="3802801" y="256837"/>
                  <a:pt x="3800013" y="257880"/>
                  <a:pt x="3796741" y="257931"/>
                </a:cubicBezTo>
                <a:cubicBezTo>
                  <a:pt x="3790227" y="257740"/>
                  <a:pt x="3785317" y="255303"/>
                  <a:pt x="3782012" y="250618"/>
                </a:cubicBezTo>
                <a:cubicBezTo>
                  <a:pt x="3778707" y="245934"/>
                  <a:pt x="3777052" y="240148"/>
                  <a:pt x="3777044" y="233261"/>
                </a:cubicBezTo>
                <a:lnTo>
                  <a:pt x="3777044" y="155023"/>
                </a:lnTo>
                <a:cubicBezTo>
                  <a:pt x="3777279" y="137967"/>
                  <a:pt x="3773107" y="124149"/>
                  <a:pt x="3764527" y="113569"/>
                </a:cubicBezTo>
                <a:cubicBezTo>
                  <a:pt x="3755948" y="102989"/>
                  <a:pt x="3741552" y="97541"/>
                  <a:pt x="3721338" y="97225"/>
                </a:cubicBezTo>
                <a:cubicBezTo>
                  <a:pt x="3705840" y="97475"/>
                  <a:pt x="3693118" y="102350"/>
                  <a:pt x="3683173" y="111851"/>
                </a:cubicBezTo>
                <a:cubicBezTo>
                  <a:pt x="3673228" y="121352"/>
                  <a:pt x="3668086" y="133980"/>
                  <a:pt x="3667748" y="149737"/>
                </a:cubicBezTo>
                <a:lnTo>
                  <a:pt x="3667748" y="233261"/>
                </a:lnTo>
                <a:cubicBezTo>
                  <a:pt x="3667741" y="240148"/>
                  <a:pt x="3666084" y="245934"/>
                  <a:pt x="3662780" y="250618"/>
                </a:cubicBezTo>
                <a:cubicBezTo>
                  <a:pt x="3659475" y="255303"/>
                  <a:pt x="3654565" y="257740"/>
                  <a:pt x="3648051" y="257931"/>
                </a:cubicBezTo>
                <a:cubicBezTo>
                  <a:pt x="3644779" y="257880"/>
                  <a:pt x="3641990" y="256837"/>
                  <a:pt x="3639686" y="254803"/>
                </a:cubicBezTo>
                <a:cubicBezTo>
                  <a:pt x="3637380" y="252770"/>
                  <a:pt x="3636176" y="250053"/>
                  <a:pt x="3636074" y="246654"/>
                </a:cubicBezTo>
                <a:cubicBezTo>
                  <a:pt x="3636089" y="244488"/>
                  <a:pt x="3636676" y="242476"/>
                  <a:pt x="3637836" y="240618"/>
                </a:cubicBezTo>
                <a:cubicBezTo>
                  <a:pt x="3638996" y="238761"/>
                  <a:pt x="3640641" y="237366"/>
                  <a:pt x="3642770" y="236433"/>
                </a:cubicBezTo>
                <a:cubicBezTo>
                  <a:pt x="3642873" y="236463"/>
                  <a:pt x="3643284" y="236140"/>
                  <a:pt x="3644003" y="235464"/>
                </a:cubicBezTo>
                <a:cubicBezTo>
                  <a:pt x="3644723" y="234789"/>
                  <a:pt x="3645134" y="233585"/>
                  <a:pt x="3645237" y="231852"/>
                </a:cubicBezTo>
                <a:lnTo>
                  <a:pt x="3645237" y="101455"/>
                </a:lnTo>
                <a:cubicBezTo>
                  <a:pt x="3645134" y="99736"/>
                  <a:pt x="3644723" y="98591"/>
                  <a:pt x="3644003" y="98018"/>
                </a:cubicBezTo>
                <a:cubicBezTo>
                  <a:pt x="3643284" y="97446"/>
                  <a:pt x="3642873" y="97181"/>
                  <a:pt x="3642770" y="97225"/>
                </a:cubicBezTo>
                <a:cubicBezTo>
                  <a:pt x="3640641" y="96280"/>
                  <a:pt x="3638996" y="94829"/>
                  <a:pt x="3637836" y="92873"/>
                </a:cubicBezTo>
                <a:cubicBezTo>
                  <a:pt x="3636676" y="90916"/>
                  <a:pt x="3636089" y="88850"/>
                  <a:pt x="3636074" y="86673"/>
                </a:cubicBezTo>
                <a:cubicBezTo>
                  <a:pt x="3636162" y="83251"/>
                  <a:pt x="3637307" y="80423"/>
                  <a:pt x="3639509" y="78188"/>
                </a:cubicBezTo>
                <a:cubicBezTo>
                  <a:pt x="3641712" y="75953"/>
                  <a:pt x="3644442" y="74795"/>
                  <a:pt x="3647699" y="74714"/>
                </a:cubicBezTo>
                <a:close/>
                <a:moveTo>
                  <a:pt x="2931914" y="74714"/>
                </a:moveTo>
                <a:cubicBezTo>
                  <a:pt x="2938428" y="74905"/>
                  <a:pt x="2943338" y="77342"/>
                  <a:pt x="2946643" y="82026"/>
                </a:cubicBezTo>
                <a:cubicBezTo>
                  <a:pt x="2949948" y="86709"/>
                  <a:pt x="2951604" y="92493"/>
                  <a:pt x="2951611" y="99379"/>
                </a:cubicBezTo>
                <a:lnTo>
                  <a:pt x="2951611" y="231858"/>
                </a:lnTo>
                <a:cubicBezTo>
                  <a:pt x="2951714" y="233590"/>
                  <a:pt x="2952125" y="234794"/>
                  <a:pt x="2952844" y="235470"/>
                </a:cubicBezTo>
                <a:cubicBezTo>
                  <a:pt x="2953564" y="236145"/>
                  <a:pt x="2953975" y="236468"/>
                  <a:pt x="2954078" y="236439"/>
                </a:cubicBezTo>
                <a:cubicBezTo>
                  <a:pt x="2956207" y="237371"/>
                  <a:pt x="2957852" y="238765"/>
                  <a:pt x="2959012" y="240623"/>
                </a:cubicBezTo>
                <a:cubicBezTo>
                  <a:pt x="2960172" y="242480"/>
                  <a:pt x="2960760" y="244491"/>
                  <a:pt x="2960774" y="246656"/>
                </a:cubicBezTo>
                <a:cubicBezTo>
                  <a:pt x="2960671" y="250055"/>
                  <a:pt x="2959467" y="252771"/>
                  <a:pt x="2957163" y="254804"/>
                </a:cubicBezTo>
                <a:cubicBezTo>
                  <a:pt x="2954858" y="256837"/>
                  <a:pt x="2952069" y="257880"/>
                  <a:pt x="2948797" y="257931"/>
                </a:cubicBezTo>
                <a:cubicBezTo>
                  <a:pt x="2942283" y="257740"/>
                  <a:pt x="2937373" y="255303"/>
                  <a:pt x="2934068" y="250620"/>
                </a:cubicBezTo>
                <a:cubicBezTo>
                  <a:pt x="2930763" y="245937"/>
                  <a:pt x="2929107" y="240153"/>
                  <a:pt x="2929100" y="233267"/>
                </a:cubicBezTo>
                <a:lnTo>
                  <a:pt x="2929100" y="100788"/>
                </a:lnTo>
                <a:cubicBezTo>
                  <a:pt x="2928997" y="99056"/>
                  <a:pt x="2928586" y="97852"/>
                  <a:pt x="2927866" y="97177"/>
                </a:cubicBezTo>
                <a:cubicBezTo>
                  <a:pt x="2927147" y="96501"/>
                  <a:pt x="2926736" y="96178"/>
                  <a:pt x="2926633" y="96208"/>
                </a:cubicBezTo>
                <a:cubicBezTo>
                  <a:pt x="2924504" y="95275"/>
                  <a:pt x="2922859" y="93881"/>
                  <a:pt x="2921699" y="92024"/>
                </a:cubicBezTo>
                <a:cubicBezTo>
                  <a:pt x="2920539" y="90166"/>
                  <a:pt x="2919952" y="88155"/>
                  <a:pt x="2919937" y="85990"/>
                </a:cubicBezTo>
                <a:cubicBezTo>
                  <a:pt x="2920040" y="82591"/>
                  <a:pt x="2921244" y="79875"/>
                  <a:pt x="2923548" y="77842"/>
                </a:cubicBezTo>
                <a:cubicBezTo>
                  <a:pt x="2925854" y="75808"/>
                  <a:pt x="2928642" y="74766"/>
                  <a:pt x="2931914" y="74714"/>
                </a:cubicBezTo>
                <a:close/>
                <a:moveTo>
                  <a:pt x="603943" y="74714"/>
                </a:moveTo>
                <a:cubicBezTo>
                  <a:pt x="608774" y="74832"/>
                  <a:pt x="612944" y="76359"/>
                  <a:pt x="616454" y="79295"/>
                </a:cubicBezTo>
                <a:cubicBezTo>
                  <a:pt x="619963" y="82231"/>
                  <a:pt x="622371" y="85872"/>
                  <a:pt x="623678" y="90218"/>
                </a:cubicBezTo>
                <a:lnTo>
                  <a:pt x="659978" y="194158"/>
                </a:lnTo>
                <a:lnTo>
                  <a:pt x="668436" y="223402"/>
                </a:lnTo>
                <a:lnTo>
                  <a:pt x="668789" y="223402"/>
                </a:lnTo>
                <a:lnTo>
                  <a:pt x="676894" y="194158"/>
                </a:lnTo>
                <a:lnTo>
                  <a:pt x="713547" y="82114"/>
                </a:lnTo>
                <a:cubicBezTo>
                  <a:pt x="714281" y="79802"/>
                  <a:pt x="715631" y="77996"/>
                  <a:pt x="717597" y="76696"/>
                </a:cubicBezTo>
                <a:cubicBezTo>
                  <a:pt x="719562" y="75397"/>
                  <a:pt x="721963" y="74736"/>
                  <a:pt x="724801" y="74714"/>
                </a:cubicBezTo>
                <a:cubicBezTo>
                  <a:pt x="726964" y="74736"/>
                  <a:pt x="728956" y="75397"/>
                  <a:pt x="730774" y="76696"/>
                </a:cubicBezTo>
                <a:cubicBezTo>
                  <a:pt x="732593" y="77996"/>
                  <a:pt x="733884" y="79802"/>
                  <a:pt x="734648" y="82114"/>
                </a:cubicBezTo>
                <a:lnTo>
                  <a:pt x="771300" y="194158"/>
                </a:lnTo>
                <a:lnTo>
                  <a:pt x="779054" y="223402"/>
                </a:lnTo>
                <a:lnTo>
                  <a:pt x="779406" y="223402"/>
                </a:lnTo>
                <a:lnTo>
                  <a:pt x="788217" y="194158"/>
                </a:lnTo>
                <a:lnTo>
                  <a:pt x="824517" y="90218"/>
                </a:lnTo>
                <a:cubicBezTo>
                  <a:pt x="825823" y="85872"/>
                  <a:pt x="828232" y="82231"/>
                  <a:pt x="831741" y="79295"/>
                </a:cubicBezTo>
                <a:cubicBezTo>
                  <a:pt x="835251" y="76359"/>
                  <a:pt x="839421" y="74832"/>
                  <a:pt x="844252" y="74714"/>
                </a:cubicBezTo>
                <a:cubicBezTo>
                  <a:pt x="847894" y="74744"/>
                  <a:pt x="851007" y="75742"/>
                  <a:pt x="853592" y="77709"/>
                </a:cubicBezTo>
                <a:cubicBezTo>
                  <a:pt x="856176" y="79677"/>
                  <a:pt x="857527" y="82437"/>
                  <a:pt x="857644" y="85990"/>
                </a:cubicBezTo>
                <a:cubicBezTo>
                  <a:pt x="857608" y="88860"/>
                  <a:pt x="856800" y="91312"/>
                  <a:pt x="855222" y="93345"/>
                </a:cubicBezTo>
                <a:cubicBezTo>
                  <a:pt x="853643" y="95378"/>
                  <a:pt x="851514" y="96685"/>
                  <a:pt x="848834" y="97265"/>
                </a:cubicBezTo>
                <a:cubicBezTo>
                  <a:pt x="847747" y="97448"/>
                  <a:pt x="846749" y="97874"/>
                  <a:pt x="845838" y="98542"/>
                </a:cubicBezTo>
                <a:cubicBezTo>
                  <a:pt x="844928" y="99210"/>
                  <a:pt x="844282" y="100076"/>
                  <a:pt x="843900" y="101140"/>
                </a:cubicBezTo>
                <a:lnTo>
                  <a:pt x="789627" y="250180"/>
                </a:lnTo>
                <a:cubicBezTo>
                  <a:pt x="788415" y="252661"/>
                  <a:pt x="786961" y="254569"/>
                  <a:pt x="785265" y="255905"/>
                </a:cubicBezTo>
                <a:cubicBezTo>
                  <a:pt x="783569" y="257241"/>
                  <a:pt x="781499" y="257917"/>
                  <a:pt x="779054" y="257931"/>
                </a:cubicBezTo>
                <a:cubicBezTo>
                  <a:pt x="776543" y="257895"/>
                  <a:pt x="774340" y="257175"/>
                  <a:pt x="772446" y="255773"/>
                </a:cubicBezTo>
                <a:cubicBezTo>
                  <a:pt x="770552" y="254371"/>
                  <a:pt x="769230" y="252507"/>
                  <a:pt x="768481" y="250180"/>
                </a:cubicBezTo>
                <a:lnTo>
                  <a:pt x="729714" y="132499"/>
                </a:lnTo>
                <a:lnTo>
                  <a:pt x="724101" y="113120"/>
                </a:lnTo>
                <a:lnTo>
                  <a:pt x="718833" y="132499"/>
                </a:lnTo>
                <a:lnTo>
                  <a:pt x="679714" y="250180"/>
                </a:lnTo>
                <a:cubicBezTo>
                  <a:pt x="678965" y="252507"/>
                  <a:pt x="677643" y="254371"/>
                  <a:pt x="675749" y="255773"/>
                </a:cubicBezTo>
                <a:cubicBezTo>
                  <a:pt x="673855" y="257175"/>
                  <a:pt x="671652" y="257895"/>
                  <a:pt x="669141" y="257931"/>
                </a:cubicBezTo>
                <a:cubicBezTo>
                  <a:pt x="666696" y="257917"/>
                  <a:pt x="664626" y="257241"/>
                  <a:pt x="662930" y="255905"/>
                </a:cubicBezTo>
                <a:cubicBezTo>
                  <a:pt x="661233" y="254569"/>
                  <a:pt x="659780" y="252661"/>
                  <a:pt x="658568" y="250180"/>
                </a:cubicBezTo>
                <a:lnTo>
                  <a:pt x="604295" y="101140"/>
                </a:lnTo>
                <a:cubicBezTo>
                  <a:pt x="603913" y="100076"/>
                  <a:pt x="603267" y="99210"/>
                  <a:pt x="602357" y="98542"/>
                </a:cubicBezTo>
                <a:cubicBezTo>
                  <a:pt x="601446" y="97874"/>
                  <a:pt x="600448" y="97448"/>
                  <a:pt x="599361" y="97265"/>
                </a:cubicBezTo>
                <a:cubicBezTo>
                  <a:pt x="596681" y="96685"/>
                  <a:pt x="594552" y="95378"/>
                  <a:pt x="592973" y="93345"/>
                </a:cubicBezTo>
                <a:cubicBezTo>
                  <a:pt x="591395" y="91312"/>
                  <a:pt x="590587" y="88860"/>
                  <a:pt x="590550" y="85990"/>
                </a:cubicBezTo>
                <a:cubicBezTo>
                  <a:pt x="590668" y="82437"/>
                  <a:pt x="592019" y="79677"/>
                  <a:pt x="594603" y="77709"/>
                </a:cubicBezTo>
                <a:cubicBezTo>
                  <a:pt x="597188" y="75742"/>
                  <a:pt x="600301" y="74744"/>
                  <a:pt x="603943" y="74714"/>
                </a:cubicBezTo>
                <a:close/>
                <a:moveTo>
                  <a:pt x="308668" y="74714"/>
                </a:moveTo>
                <a:cubicBezTo>
                  <a:pt x="313499" y="74832"/>
                  <a:pt x="317669" y="76359"/>
                  <a:pt x="321179" y="79295"/>
                </a:cubicBezTo>
                <a:cubicBezTo>
                  <a:pt x="324688" y="82231"/>
                  <a:pt x="327096" y="85872"/>
                  <a:pt x="328403" y="90218"/>
                </a:cubicBezTo>
                <a:lnTo>
                  <a:pt x="364703" y="194158"/>
                </a:lnTo>
                <a:lnTo>
                  <a:pt x="373161" y="223402"/>
                </a:lnTo>
                <a:lnTo>
                  <a:pt x="373514" y="223402"/>
                </a:lnTo>
                <a:lnTo>
                  <a:pt x="381619" y="194158"/>
                </a:lnTo>
                <a:lnTo>
                  <a:pt x="418272" y="82114"/>
                </a:lnTo>
                <a:cubicBezTo>
                  <a:pt x="419006" y="79802"/>
                  <a:pt x="420356" y="77996"/>
                  <a:pt x="422322" y="76696"/>
                </a:cubicBezTo>
                <a:cubicBezTo>
                  <a:pt x="424287" y="75397"/>
                  <a:pt x="426688" y="74736"/>
                  <a:pt x="429526" y="74714"/>
                </a:cubicBezTo>
                <a:cubicBezTo>
                  <a:pt x="431689" y="74736"/>
                  <a:pt x="433681" y="75397"/>
                  <a:pt x="435499" y="76696"/>
                </a:cubicBezTo>
                <a:cubicBezTo>
                  <a:pt x="437318" y="77996"/>
                  <a:pt x="438609" y="79802"/>
                  <a:pt x="439373" y="82114"/>
                </a:cubicBezTo>
                <a:lnTo>
                  <a:pt x="476025" y="194158"/>
                </a:lnTo>
                <a:lnTo>
                  <a:pt x="483779" y="223402"/>
                </a:lnTo>
                <a:lnTo>
                  <a:pt x="484131" y="223402"/>
                </a:lnTo>
                <a:lnTo>
                  <a:pt x="492942" y="194158"/>
                </a:lnTo>
                <a:lnTo>
                  <a:pt x="529242" y="90218"/>
                </a:lnTo>
                <a:cubicBezTo>
                  <a:pt x="530548" y="85872"/>
                  <a:pt x="532957" y="82231"/>
                  <a:pt x="536466" y="79295"/>
                </a:cubicBezTo>
                <a:cubicBezTo>
                  <a:pt x="539976" y="76359"/>
                  <a:pt x="544146" y="74832"/>
                  <a:pt x="548977" y="74714"/>
                </a:cubicBezTo>
                <a:cubicBezTo>
                  <a:pt x="552619" y="74744"/>
                  <a:pt x="555732" y="75742"/>
                  <a:pt x="558317" y="77709"/>
                </a:cubicBezTo>
                <a:cubicBezTo>
                  <a:pt x="560901" y="79677"/>
                  <a:pt x="562252" y="82437"/>
                  <a:pt x="562369" y="85990"/>
                </a:cubicBezTo>
                <a:cubicBezTo>
                  <a:pt x="562333" y="88860"/>
                  <a:pt x="561525" y="91312"/>
                  <a:pt x="559947" y="93345"/>
                </a:cubicBezTo>
                <a:cubicBezTo>
                  <a:pt x="558368" y="95378"/>
                  <a:pt x="556239" y="96685"/>
                  <a:pt x="553559" y="97265"/>
                </a:cubicBezTo>
                <a:cubicBezTo>
                  <a:pt x="552472" y="97448"/>
                  <a:pt x="551474" y="97874"/>
                  <a:pt x="550563" y="98542"/>
                </a:cubicBezTo>
                <a:cubicBezTo>
                  <a:pt x="549653" y="99210"/>
                  <a:pt x="549007" y="100076"/>
                  <a:pt x="548625" y="101140"/>
                </a:cubicBezTo>
                <a:lnTo>
                  <a:pt x="494352" y="250180"/>
                </a:lnTo>
                <a:cubicBezTo>
                  <a:pt x="493140" y="252661"/>
                  <a:pt x="491686" y="254569"/>
                  <a:pt x="489990" y="255905"/>
                </a:cubicBezTo>
                <a:cubicBezTo>
                  <a:pt x="488294" y="257241"/>
                  <a:pt x="486224" y="257917"/>
                  <a:pt x="483779" y="257931"/>
                </a:cubicBezTo>
                <a:cubicBezTo>
                  <a:pt x="481268" y="257895"/>
                  <a:pt x="479065" y="257175"/>
                  <a:pt x="477171" y="255773"/>
                </a:cubicBezTo>
                <a:cubicBezTo>
                  <a:pt x="475277" y="254371"/>
                  <a:pt x="473955" y="252507"/>
                  <a:pt x="473206" y="250180"/>
                </a:cubicBezTo>
                <a:lnTo>
                  <a:pt x="434439" y="132499"/>
                </a:lnTo>
                <a:lnTo>
                  <a:pt x="428826" y="113120"/>
                </a:lnTo>
                <a:lnTo>
                  <a:pt x="423558" y="132499"/>
                </a:lnTo>
                <a:lnTo>
                  <a:pt x="384439" y="250180"/>
                </a:lnTo>
                <a:cubicBezTo>
                  <a:pt x="383690" y="252507"/>
                  <a:pt x="382369" y="254371"/>
                  <a:pt x="380474" y="255773"/>
                </a:cubicBezTo>
                <a:cubicBezTo>
                  <a:pt x="378580" y="257175"/>
                  <a:pt x="376377" y="257895"/>
                  <a:pt x="373866" y="257931"/>
                </a:cubicBezTo>
                <a:cubicBezTo>
                  <a:pt x="371421" y="257917"/>
                  <a:pt x="369351" y="257241"/>
                  <a:pt x="367655" y="255905"/>
                </a:cubicBezTo>
                <a:cubicBezTo>
                  <a:pt x="365958" y="254569"/>
                  <a:pt x="364505" y="252661"/>
                  <a:pt x="363293" y="250180"/>
                </a:cubicBezTo>
                <a:lnTo>
                  <a:pt x="309020" y="101140"/>
                </a:lnTo>
                <a:cubicBezTo>
                  <a:pt x="308638" y="100076"/>
                  <a:pt x="307992" y="99210"/>
                  <a:pt x="307082" y="98542"/>
                </a:cubicBezTo>
                <a:cubicBezTo>
                  <a:pt x="306171" y="97874"/>
                  <a:pt x="305173" y="97448"/>
                  <a:pt x="304086" y="97265"/>
                </a:cubicBezTo>
                <a:cubicBezTo>
                  <a:pt x="301406" y="96685"/>
                  <a:pt x="299277" y="95378"/>
                  <a:pt x="297698" y="93345"/>
                </a:cubicBezTo>
                <a:cubicBezTo>
                  <a:pt x="296120" y="91312"/>
                  <a:pt x="295312" y="88860"/>
                  <a:pt x="295275" y="85990"/>
                </a:cubicBezTo>
                <a:cubicBezTo>
                  <a:pt x="295393" y="82437"/>
                  <a:pt x="296744" y="79677"/>
                  <a:pt x="299328" y="77709"/>
                </a:cubicBezTo>
                <a:cubicBezTo>
                  <a:pt x="301913" y="75742"/>
                  <a:pt x="305026" y="74744"/>
                  <a:pt x="308668" y="74714"/>
                </a:cubicBezTo>
                <a:close/>
                <a:moveTo>
                  <a:pt x="13393" y="74714"/>
                </a:moveTo>
                <a:cubicBezTo>
                  <a:pt x="18224" y="74832"/>
                  <a:pt x="22394" y="76359"/>
                  <a:pt x="25904" y="79295"/>
                </a:cubicBezTo>
                <a:cubicBezTo>
                  <a:pt x="29413" y="82231"/>
                  <a:pt x="31821" y="85872"/>
                  <a:pt x="33128" y="90218"/>
                </a:cubicBezTo>
                <a:lnTo>
                  <a:pt x="69428" y="194158"/>
                </a:lnTo>
                <a:lnTo>
                  <a:pt x="77886" y="223402"/>
                </a:lnTo>
                <a:lnTo>
                  <a:pt x="78239" y="223402"/>
                </a:lnTo>
                <a:lnTo>
                  <a:pt x="86344" y="194158"/>
                </a:lnTo>
                <a:lnTo>
                  <a:pt x="122997" y="82114"/>
                </a:lnTo>
                <a:cubicBezTo>
                  <a:pt x="123731" y="79802"/>
                  <a:pt x="125081" y="77996"/>
                  <a:pt x="127047" y="76696"/>
                </a:cubicBezTo>
                <a:cubicBezTo>
                  <a:pt x="129012" y="75397"/>
                  <a:pt x="131413" y="74736"/>
                  <a:pt x="134251" y="74714"/>
                </a:cubicBezTo>
                <a:cubicBezTo>
                  <a:pt x="136414" y="74736"/>
                  <a:pt x="138406" y="75397"/>
                  <a:pt x="140224" y="76696"/>
                </a:cubicBezTo>
                <a:cubicBezTo>
                  <a:pt x="142043" y="77996"/>
                  <a:pt x="143334" y="79802"/>
                  <a:pt x="144098" y="82114"/>
                </a:cubicBezTo>
                <a:lnTo>
                  <a:pt x="180750" y="194158"/>
                </a:lnTo>
                <a:lnTo>
                  <a:pt x="188504" y="223402"/>
                </a:lnTo>
                <a:lnTo>
                  <a:pt x="188856" y="223402"/>
                </a:lnTo>
                <a:lnTo>
                  <a:pt x="197667" y="194158"/>
                </a:lnTo>
                <a:lnTo>
                  <a:pt x="233967" y="90218"/>
                </a:lnTo>
                <a:cubicBezTo>
                  <a:pt x="235273" y="85872"/>
                  <a:pt x="237682" y="82231"/>
                  <a:pt x="241191" y="79295"/>
                </a:cubicBezTo>
                <a:cubicBezTo>
                  <a:pt x="244701" y="76359"/>
                  <a:pt x="248871" y="74832"/>
                  <a:pt x="253702" y="74714"/>
                </a:cubicBezTo>
                <a:cubicBezTo>
                  <a:pt x="257344" y="74744"/>
                  <a:pt x="260457" y="75742"/>
                  <a:pt x="263042" y="77709"/>
                </a:cubicBezTo>
                <a:cubicBezTo>
                  <a:pt x="265626" y="79677"/>
                  <a:pt x="266977" y="82437"/>
                  <a:pt x="267094" y="85990"/>
                </a:cubicBezTo>
                <a:cubicBezTo>
                  <a:pt x="267058" y="88860"/>
                  <a:pt x="266250" y="91312"/>
                  <a:pt x="264672" y="93345"/>
                </a:cubicBezTo>
                <a:cubicBezTo>
                  <a:pt x="263093" y="95378"/>
                  <a:pt x="260964" y="96685"/>
                  <a:pt x="258284" y="97265"/>
                </a:cubicBezTo>
                <a:cubicBezTo>
                  <a:pt x="257197" y="97448"/>
                  <a:pt x="256199" y="97874"/>
                  <a:pt x="255288" y="98542"/>
                </a:cubicBezTo>
                <a:cubicBezTo>
                  <a:pt x="254378" y="99210"/>
                  <a:pt x="253732" y="100076"/>
                  <a:pt x="253350" y="101140"/>
                </a:cubicBezTo>
                <a:lnTo>
                  <a:pt x="199077" y="250180"/>
                </a:lnTo>
                <a:cubicBezTo>
                  <a:pt x="197865" y="252661"/>
                  <a:pt x="196411" y="254569"/>
                  <a:pt x="194715" y="255905"/>
                </a:cubicBezTo>
                <a:cubicBezTo>
                  <a:pt x="193019" y="257241"/>
                  <a:pt x="190949" y="257917"/>
                  <a:pt x="188504" y="257931"/>
                </a:cubicBezTo>
                <a:cubicBezTo>
                  <a:pt x="185993" y="257895"/>
                  <a:pt x="183790" y="257175"/>
                  <a:pt x="181896" y="255773"/>
                </a:cubicBezTo>
                <a:cubicBezTo>
                  <a:pt x="180002" y="254371"/>
                  <a:pt x="178680" y="252507"/>
                  <a:pt x="177931" y="250180"/>
                </a:cubicBezTo>
                <a:lnTo>
                  <a:pt x="139164" y="132499"/>
                </a:lnTo>
                <a:lnTo>
                  <a:pt x="133551" y="113120"/>
                </a:lnTo>
                <a:lnTo>
                  <a:pt x="128283" y="132499"/>
                </a:lnTo>
                <a:lnTo>
                  <a:pt x="89164" y="250180"/>
                </a:lnTo>
                <a:cubicBezTo>
                  <a:pt x="88415" y="252507"/>
                  <a:pt x="87094" y="254371"/>
                  <a:pt x="85199" y="255773"/>
                </a:cubicBezTo>
                <a:cubicBezTo>
                  <a:pt x="83305" y="257175"/>
                  <a:pt x="81102" y="257895"/>
                  <a:pt x="78591" y="257931"/>
                </a:cubicBezTo>
                <a:cubicBezTo>
                  <a:pt x="76146" y="257917"/>
                  <a:pt x="74076" y="257241"/>
                  <a:pt x="72380" y="255905"/>
                </a:cubicBezTo>
                <a:cubicBezTo>
                  <a:pt x="70683" y="254569"/>
                  <a:pt x="69230" y="252661"/>
                  <a:pt x="68018" y="250180"/>
                </a:cubicBezTo>
                <a:lnTo>
                  <a:pt x="13745" y="101140"/>
                </a:lnTo>
                <a:cubicBezTo>
                  <a:pt x="13363" y="100076"/>
                  <a:pt x="12717" y="99210"/>
                  <a:pt x="11807" y="98542"/>
                </a:cubicBezTo>
                <a:cubicBezTo>
                  <a:pt x="10896" y="97874"/>
                  <a:pt x="9898" y="97448"/>
                  <a:pt x="8811" y="97265"/>
                </a:cubicBezTo>
                <a:cubicBezTo>
                  <a:pt x="6131" y="96685"/>
                  <a:pt x="4002" y="95378"/>
                  <a:pt x="2423" y="93345"/>
                </a:cubicBezTo>
                <a:cubicBezTo>
                  <a:pt x="845" y="91312"/>
                  <a:pt x="37" y="88860"/>
                  <a:pt x="0" y="85990"/>
                </a:cubicBezTo>
                <a:cubicBezTo>
                  <a:pt x="118" y="82437"/>
                  <a:pt x="1469" y="79677"/>
                  <a:pt x="4053" y="77709"/>
                </a:cubicBezTo>
                <a:cubicBezTo>
                  <a:pt x="6638" y="75742"/>
                  <a:pt x="9751" y="74744"/>
                  <a:pt x="13393" y="74714"/>
                </a:cubicBezTo>
                <a:close/>
                <a:moveTo>
                  <a:pt x="4232857" y="72952"/>
                </a:moveTo>
                <a:cubicBezTo>
                  <a:pt x="4238158" y="72945"/>
                  <a:pt x="4243503" y="73399"/>
                  <a:pt x="4248893" y="74315"/>
                </a:cubicBezTo>
                <a:cubicBezTo>
                  <a:pt x="4254281" y="75231"/>
                  <a:pt x="4259627" y="76653"/>
                  <a:pt x="4264928" y="78580"/>
                </a:cubicBezTo>
                <a:cubicBezTo>
                  <a:pt x="4267255" y="79445"/>
                  <a:pt x="4269120" y="80793"/>
                  <a:pt x="4270523" y="82625"/>
                </a:cubicBezTo>
                <a:cubicBezTo>
                  <a:pt x="4271924" y="84458"/>
                  <a:pt x="4272644" y="86861"/>
                  <a:pt x="4272681" y="89836"/>
                </a:cubicBezTo>
                <a:cubicBezTo>
                  <a:pt x="4272497" y="94126"/>
                  <a:pt x="4270838" y="97250"/>
                  <a:pt x="4267703" y="99209"/>
                </a:cubicBezTo>
                <a:cubicBezTo>
                  <a:pt x="4264568" y="101168"/>
                  <a:pt x="4261058" y="101564"/>
                  <a:pt x="4257175" y="100397"/>
                </a:cubicBezTo>
                <a:cubicBezTo>
                  <a:pt x="4253430" y="99142"/>
                  <a:pt x="4249465" y="98129"/>
                  <a:pt x="4245280" y="97358"/>
                </a:cubicBezTo>
                <a:cubicBezTo>
                  <a:pt x="4241095" y="96587"/>
                  <a:pt x="4236954" y="96190"/>
                  <a:pt x="4232857" y="96168"/>
                </a:cubicBezTo>
                <a:cubicBezTo>
                  <a:pt x="4222351" y="96146"/>
                  <a:pt x="4212967" y="98833"/>
                  <a:pt x="4204707" y="104230"/>
                </a:cubicBezTo>
                <a:cubicBezTo>
                  <a:pt x="4196447" y="109626"/>
                  <a:pt x="4192086" y="117864"/>
                  <a:pt x="4191623" y="128944"/>
                </a:cubicBezTo>
                <a:lnTo>
                  <a:pt x="4191623" y="233261"/>
                </a:lnTo>
                <a:cubicBezTo>
                  <a:pt x="4191616" y="240148"/>
                  <a:pt x="4189959" y="245934"/>
                  <a:pt x="4186655" y="250618"/>
                </a:cubicBezTo>
                <a:cubicBezTo>
                  <a:pt x="4183350" y="255303"/>
                  <a:pt x="4178440" y="257740"/>
                  <a:pt x="4171926" y="257931"/>
                </a:cubicBezTo>
                <a:cubicBezTo>
                  <a:pt x="4168654" y="257880"/>
                  <a:pt x="4165866" y="256837"/>
                  <a:pt x="4163561" y="254803"/>
                </a:cubicBezTo>
                <a:cubicBezTo>
                  <a:pt x="4161256" y="252770"/>
                  <a:pt x="4160052" y="250053"/>
                  <a:pt x="4159949" y="246654"/>
                </a:cubicBezTo>
                <a:cubicBezTo>
                  <a:pt x="4159964" y="244488"/>
                  <a:pt x="4160551" y="242476"/>
                  <a:pt x="4161711" y="240618"/>
                </a:cubicBezTo>
                <a:cubicBezTo>
                  <a:pt x="4162871" y="238761"/>
                  <a:pt x="4164516" y="237366"/>
                  <a:pt x="4166645" y="236433"/>
                </a:cubicBezTo>
                <a:cubicBezTo>
                  <a:pt x="4166748" y="236463"/>
                  <a:pt x="4167159" y="236140"/>
                  <a:pt x="4167879" y="235464"/>
                </a:cubicBezTo>
                <a:cubicBezTo>
                  <a:pt x="4168598" y="234789"/>
                  <a:pt x="4169009" y="233585"/>
                  <a:pt x="4169112" y="231852"/>
                </a:cubicBezTo>
                <a:lnTo>
                  <a:pt x="4169112" y="100750"/>
                </a:lnTo>
                <a:cubicBezTo>
                  <a:pt x="4169009" y="99017"/>
                  <a:pt x="4168598" y="97813"/>
                  <a:pt x="4167879" y="97137"/>
                </a:cubicBezTo>
                <a:cubicBezTo>
                  <a:pt x="4167159" y="96462"/>
                  <a:pt x="4166748" y="96139"/>
                  <a:pt x="4166645" y="96168"/>
                </a:cubicBezTo>
                <a:cubicBezTo>
                  <a:pt x="4164516" y="95237"/>
                  <a:pt x="4162871" y="93846"/>
                  <a:pt x="4161711" y="91994"/>
                </a:cubicBezTo>
                <a:cubicBezTo>
                  <a:pt x="4160551" y="90142"/>
                  <a:pt x="4159964" y="88141"/>
                  <a:pt x="4159949" y="85990"/>
                </a:cubicBezTo>
                <a:cubicBezTo>
                  <a:pt x="4160052" y="82591"/>
                  <a:pt x="4161256" y="79875"/>
                  <a:pt x="4163561" y="77842"/>
                </a:cubicBezTo>
                <a:cubicBezTo>
                  <a:pt x="4165866" y="75808"/>
                  <a:pt x="4168654" y="74766"/>
                  <a:pt x="4171926" y="74714"/>
                </a:cubicBezTo>
                <a:cubicBezTo>
                  <a:pt x="4176162" y="74781"/>
                  <a:pt x="4179737" y="75969"/>
                  <a:pt x="4182654" y="78279"/>
                </a:cubicBezTo>
                <a:cubicBezTo>
                  <a:pt x="4185570" y="80589"/>
                  <a:pt x="4187739" y="83620"/>
                  <a:pt x="4189161" y="87374"/>
                </a:cubicBezTo>
                <a:cubicBezTo>
                  <a:pt x="4189358" y="87946"/>
                  <a:pt x="4189579" y="88913"/>
                  <a:pt x="4189821" y="90276"/>
                </a:cubicBezTo>
                <a:cubicBezTo>
                  <a:pt x="4190062" y="91639"/>
                  <a:pt x="4190194" y="93134"/>
                  <a:pt x="4190216" y="94761"/>
                </a:cubicBezTo>
                <a:cubicBezTo>
                  <a:pt x="4194767" y="87851"/>
                  <a:pt x="4200816" y="82501"/>
                  <a:pt x="4208364" y="78712"/>
                </a:cubicBezTo>
                <a:cubicBezTo>
                  <a:pt x="4215911" y="74923"/>
                  <a:pt x="4224075" y="73003"/>
                  <a:pt x="4232857" y="72952"/>
                </a:cubicBezTo>
                <a:close/>
                <a:moveTo>
                  <a:pt x="4028958" y="72952"/>
                </a:moveTo>
                <a:cubicBezTo>
                  <a:pt x="4046429" y="73154"/>
                  <a:pt x="4062206" y="77406"/>
                  <a:pt x="4076289" y="85709"/>
                </a:cubicBezTo>
                <a:cubicBezTo>
                  <a:pt x="4090371" y="94011"/>
                  <a:pt x="4101574" y="105154"/>
                  <a:pt x="4109899" y="119136"/>
                </a:cubicBezTo>
                <a:cubicBezTo>
                  <a:pt x="4118223" y="133118"/>
                  <a:pt x="4122483" y="148730"/>
                  <a:pt x="4122681" y="165971"/>
                </a:cubicBezTo>
                <a:cubicBezTo>
                  <a:pt x="4122483" y="183442"/>
                  <a:pt x="4118223" y="199219"/>
                  <a:pt x="4109899" y="213301"/>
                </a:cubicBezTo>
                <a:cubicBezTo>
                  <a:pt x="4101574" y="227383"/>
                  <a:pt x="4090371" y="238587"/>
                  <a:pt x="4076289" y="246911"/>
                </a:cubicBezTo>
                <a:cubicBezTo>
                  <a:pt x="4062206" y="255235"/>
                  <a:pt x="4046429" y="259496"/>
                  <a:pt x="4028958" y="259693"/>
                </a:cubicBezTo>
                <a:cubicBezTo>
                  <a:pt x="4011602" y="259496"/>
                  <a:pt x="3995907" y="255235"/>
                  <a:pt x="3981875" y="246911"/>
                </a:cubicBezTo>
                <a:cubicBezTo>
                  <a:pt x="3967843" y="238587"/>
                  <a:pt x="3956670" y="227383"/>
                  <a:pt x="3948357" y="213301"/>
                </a:cubicBezTo>
                <a:cubicBezTo>
                  <a:pt x="3940043" y="199219"/>
                  <a:pt x="3935787" y="183442"/>
                  <a:pt x="3935588" y="165971"/>
                </a:cubicBezTo>
                <a:cubicBezTo>
                  <a:pt x="3935787" y="148730"/>
                  <a:pt x="3940044" y="133118"/>
                  <a:pt x="3948357" y="119136"/>
                </a:cubicBezTo>
                <a:cubicBezTo>
                  <a:pt x="3956670" y="105154"/>
                  <a:pt x="3967843" y="94011"/>
                  <a:pt x="3981875" y="85709"/>
                </a:cubicBezTo>
                <a:cubicBezTo>
                  <a:pt x="3995907" y="77406"/>
                  <a:pt x="4011602" y="73154"/>
                  <a:pt x="4028958" y="72952"/>
                </a:cubicBezTo>
                <a:close/>
                <a:moveTo>
                  <a:pt x="3507208" y="72952"/>
                </a:moveTo>
                <a:cubicBezTo>
                  <a:pt x="3524370" y="73206"/>
                  <a:pt x="3539434" y="77668"/>
                  <a:pt x="3552398" y="86337"/>
                </a:cubicBezTo>
                <a:cubicBezTo>
                  <a:pt x="3565362" y="95007"/>
                  <a:pt x="3575487" y="106359"/>
                  <a:pt x="3582770" y="120394"/>
                </a:cubicBezTo>
                <a:cubicBezTo>
                  <a:pt x="3590054" y="134428"/>
                  <a:pt x="3593758" y="149621"/>
                  <a:pt x="3593882" y="165971"/>
                </a:cubicBezTo>
                <a:cubicBezTo>
                  <a:pt x="3593758" y="169378"/>
                  <a:pt x="3592512" y="172148"/>
                  <a:pt x="3590144" y="174281"/>
                </a:cubicBezTo>
                <a:cubicBezTo>
                  <a:pt x="3587778" y="176413"/>
                  <a:pt x="3585037" y="177512"/>
                  <a:pt x="3581923" y="177578"/>
                </a:cubicBezTo>
                <a:lnTo>
                  <a:pt x="3444102" y="177578"/>
                </a:lnTo>
                <a:cubicBezTo>
                  <a:pt x="3446665" y="193640"/>
                  <a:pt x="3453613" y="207454"/>
                  <a:pt x="3464946" y="219019"/>
                </a:cubicBezTo>
                <a:cubicBezTo>
                  <a:pt x="3476279" y="230584"/>
                  <a:pt x="3490366" y="236638"/>
                  <a:pt x="3507208" y="237182"/>
                </a:cubicBezTo>
                <a:cubicBezTo>
                  <a:pt x="3519524" y="237116"/>
                  <a:pt x="3530145" y="235397"/>
                  <a:pt x="3539069" y="232024"/>
                </a:cubicBezTo>
                <a:cubicBezTo>
                  <a:pt x="3547993" y="228652"/>
                  <a:pt x="3555352" y="224023"/>
                  <a:pt x="3561147" y="218137"/>
                </a:cubicBezTo>
                <a:cubicBezTo>
                  <a:pt x="3562396" y="216910"/>
                  <a:pt x="3563777" y="216014"/>
                  <a:pt x="3565289" y="215448"/>
                </a:cubicBezTo>
                <a:cubicBezTo>
                  <a:pt x="3566803" y="214882"/>
                  <a:pt x="3568360" y="214603"/>
                  <a:pt x="3569961" y="214610"/>
                </a:cubicBezTo>
                <a:cubicBezTo>
                  <a:pt x="3572893" y="214677"/>
                  <a:pt x="3575473" y="215691"/>
                  <a:pt x="3577701" y="217652"/>
                </a:cubicBezTo>
                <a:cubicBezTo>
                  <a:pt x="3579929" y="219614"/>
                  <a:pt x="3581102" y="222127"/>
                  <a:pt x="3581219" y="225191"/>
                </a:cubicBezTo>
                <a:cubicBezTo>
                  <a:pt x="3581219" y="226785"/>
                  <a:pt x="3580955" y="228270"/>
                  <a:pt x="3580428" y="229644"/>
                </a:cubicBezTo>
                <a:cubicBezTo>
                  <a:pt x="3579900" y="231018"/>
                  <a:pt x="3579108" y="232237"/>
                  <a:pt x="3578053" y="233303"/>
                </a:cubicBezTo>
                <a:cubicBezTo>
                  <a:pt x="3570173" y="241791"/>
                  <a:pt x="3560394" y="248301"/>
                  <a:pt x="3548718" y="252831"/>
                </a:cubicBezTo>
                <a:cubicBezTo>
                  <a:pt x="3537041" y="257362"/>
                  <a:pt x="3523204" y="259649"/>
                  <a:pt x="3507208" y="259693"/>
                </a:cubicBezTo>
                <a:cubicBezTo>
                  <a:pt x="3490164" y="259463"/>
                  <a:pt x="3475213" y="255071"/>
                  <a:pt x="3462356" y="246517"/>
                </a:cubicBezTo>
                <a:cubicBezTo>
                  <a:pt x="3449498" y="237963"/>
                  <a:pt x="3439461" y="226629"/>
                  <a:pt x="3432245" y="212514"/>
                </a:cubicBezTo>
                <a:cubicBezTo>
                  <a:pt x="3425028" y="198399"/>
                  <a:pt x="3421359" y="182885"/>
                  <a:pt x="3421238" y="165971"/>
                </a:cubicBezTo>
                <a:cubicBezTo>
                  <a:pt x="3421359" y="149732"/>
                  <a:pt x="3425028" y="134592"/>
                  <a:pt x="3432245" y="120550"/>
                </a:cubicBezTo>
                <a:cubicBezTo>
                  <a:pt x="3439461" y="106509"/>
                  <a:pt x="3449498" y="95131"/>
                  <a:pt x="3462356" y="86416"/>
                </a:cubicBezTo>
                <a:cubicBezTo>
                  <a:pt x="3475213" y="77701"/>
                  <a:pt x="3490164" y="73213"/>
                  <a:pt x="3507208" y="72952"/>
                </a:cubicBezTo>
                <a:close/>
                <a:moveTo>
                  <a:pt x="3366082" y="72952"/>
                </a:moveTo>
                <a:cubicBezTo>
                  <a:pt x="3371383" y="72945"/>
                  <a:pt x="3376728" y="73399"/>
                  <a:pt x="3382117" y="74315"/>
                </a:cubicBezTo>
                <a:cubicBezTo>
                  <a:pt x="3387506" y="75231"/>
                  <a:pt x="3392851" y="76653"/>
                  <a:pt x="3398153" y="78580"/>
                </a:cubicBezTo>
                <a:cubicBezTo>
                  <a:pt x="3400480" y="79445"/>
                  <a:pt x="3402345" y="80793"/>
                  <a:pt x="3403747" y="82625"/>
                </a:cubicBezTo>
                <a:cubicBezTo>
                  <a:pt x="3405150" y="84458"/>
                  <a:pt x="3405869" y="86861"/>
                  <a:pt x="3405906" y="89836"/>
                </a:cubicBezTo>
                <a:cubicBezTo>
                  <a:pt x="3405722" y="94126"/>
                  <a:pt x="3404063" y="97250"/>
                  <a:pt x="3400928" y="99209"/>
                </a:cubicBezTo>
                <a:cubicBezTo>
                  <a:pt x="3397793" y="101168"/>
                  <a:pt x="3394283" y="101564"/>
                  <a:pt x="3390399" y="100397"/>
                </a:cubicBezTo>
                <a:cubicBezTo>
                  <a:pt x="3386654" y="99142"/>
                  <a:pt x="3382690" y="98129"/>
                  <a:pt x="3378505" y="97358"/>
                </a:cubicBezTo>
                <a:cubicBezTo>
                  <a:pt x="3374320" y="96587"/>
                  <a:pt x="3370179" y="96190"/>
                  <a:pt x="3366082" y="96168"/>
                </a:cubicBezTo>
                <a:cubicBezTo>
                  <a:pt x="3355575" y="96146"/>
                  <a:pt x="3346192" y="98833"/>
                  <a:pt x="3337932" y="104230"/>
                </a:cubicBezTo>
                <a:cubicBezTo>
                  <a:pt x="3329672" y="109626"/>
                  <a:pt x="3325311" y="117864"/>
                  <a:pt x="3324848" y="128944"/>
                </a:cubicBezTo>
                <a:lnTo>
                  <a:pt x="3324848" y="233261"/>
                </a:lnTo>
                <a:cubicBezTo>
                  <a:pt x="3324841" y="240148"/>
                  <a:pt x="3323184" y="245934"/>
                  <a:pt x="3319879" y="250618"/>
                </a:cubicBezTo>
                <a:cubicBezTo>
                  <a:pt x="3316575" y="255303"/>
                  <a:pt x="3311665" y="257740"/>
                  <a:pt x="3305151" y="257931"/>
                </a:cubicBezTo>
                <a:cubicBezTo>
                  <a:pt x="3301879" y="257880"/>
                  <a:pt x="3299091" y="256837"/>
                  <a:pt x="3296786" y="254803"/>
                </a:cubicBezTo>
                <a:cubicBezTo>
                  <a:pt x="3294480" y="252770"/>
                  <a:pt x="3293277" y="250053"/>
                  <a:pt x="3293174" y="246654"/>
                </a:cubicBezTo>
                <a:cubicBezTo>
                  <a:pt x="3293189" y="244488"/>
                  <a:pt x="3293776" y="242476"/>
                  <a:pt x="3294936" y="240618"/>
                </a:cubicBezTo>
                <a:cubicBezTo>
                  <a:pt x="3296096" y="238761"/>
                  <a:pt x="3297741" y="237366"/>
                  <a:pt x="3299870" y="236433"/>
                </a:cubicBezTo>
                <a:cubicBezTo>
                  <a:pt x="3299973" y="236463"/>
                  <a:pt x="3300384" y="236140"/>
                  <a:pt x="3301103" y="235464"/>
                </a:cubicBezTo>
                <a:cubicBezTo>
                  <a:pt x="3301823" y="234789"/>
                  <a:pt x="3302234" y="233585"/>
                  <a:pt x="3302337" y="231852"/>
                </a:cubicBezTo>
                <a:lnTo>
                  <a:pt x="3302337" y="100750"/>
                </a:lnTo>
                <a:cubicBezTo>
                  <a:pt x="3302234" y="99017"/>
                  <a:pt x="3301823" y="97813"/>
                  <a:pt x="3301103" y="97137"/>
                </a:cubicBezTo>
                <a:cubicBezTo>
                  <a:pt x="3300384" y="96462"/>
                  <a:pt x="3299973" y="96139"/>
                  <a:pt x="3299870" y="96168"/>
                </a:cubicBezTo>
                <a:cubicBezTo>
                  <a:pt x="3297741" y="95237"/>
                  <a:pt x="3296096" y="93846"/>
                  <a:pt x="3294936" y="91994"/>
                </a:cubicBezTo>
                <a:cubicBezTo>
                  <a:pt x="3293776" y="90142"/>
                  <a:pt x="3293189" y="88141"/>
                  <a:pt x="3293174" y="85990"/>
                </a:cubicBezTo>
                <a:cubicBezTo>
                  <a:pt x="3293277" y="82591"/>
                  <a:pt x="3294480" y="79875"/>
                  <a:pt x="3296786" y="77842"/>
                </a:cubicBezTo>
                <a:cubicBezTo>
                  <a:pt x="3299091" y="75808"/>
                  <a:pt x="3301879" y="74766"/>
                  <a:pt x="3305151" y="74714"/>
                </a:cubicBezTo>
                <a:cubicBezTo>
                  <a:pt x="3309387" y="74781"/>
                  <a:pt x="3312962" y="75969"/>
                  <a:pt x="3315879" y="78279"/>
                </a:cubicBezTo>
                <a:cubicBezTo>
                  <a:pt x="3318795" y="80589"/>
                  <a:pt x="3320964" y="83620"/>
                  <a:pt x="3322386" y="87374"/>
                </a:cubicBezTo>
                <a:cubicBezTo>
                  <a:pt x="3322584" y="87946"/>
                  <a:pt x="3322804" y="88913"/>
                  <a:pt x="3323046" y="90276"/>
                </a:cubicBezTo>
                <a:cubicBezTo>
                  <a:pt x="3323287" y="91639"/>
                  <a:pt x="3323419" y="93134"/>
                  <a:pt x="3323441" y="94761"/>
                </a:cubicBezTo>
                <a:cubicBezTo>
                  <a:pt x="3327992" y="87851"/>
                  <a:pt x="3334041" y="82501"/>
                  <a:pt x="3341589" y="78712"/>
                </a:cubicBezTo>
                <a:cubicBezTo>
                  <a:pt x="3349136" y="74923"/>
                  <a:pt x="3357300" y="73003"/>
                  <a:pt x="3366082" y="72952"/>
                </a:cubicBezTo>
                <a:close/>
                <a:moveTo>
                  <a:pt x="2356464" y="72952"/>
                </a:moveTo>
                <a:cubicBezTo>
                  <a:pt x="2371493" y="72739"/>
                  <a:pt x="2385327" y="75188"/>
                  <a:pt x="2397967" y="80299"/>
                </a:cubicBezTo>
                <a:cubicBezTo>
                  <a:pt x="2410606" y="85411"/>
                  <a:pt x="2419675" y="94464"/>
                  <a:pt x="2425171" y="107459"/>
                </a:cubicBezTo>
                <a:cubicBezTo>
                  <a:pt x="2426703" y="111568"/>
                  <a:pt x="2427685" y="116052"/>
                  <a:pt x="2428117" y="120910"/>
                </a:cubicBezTo>
                <a:cubicBezTo>
                  <a:pt x="2428549" y="125768"/>
                  <a:pt x="2428740" y="130692"/>
                  <a:pt x="2428689" y="135682"/>
                </a:cubicBezTo>
                <a:lnTo>
                  <a:pt x="2428689" y="231893"/>
                </a:lnTo>
                <a:cubicBezTo>
                  <a:pt x="2428791" y="233626"/>
                  <a:pt x="2429202" y="234831"/>
                  <a:pt x="2429922" y="235507"/>
                </a:cubicBezTo>
                <a:cubicBezTo>
                  <a:pt x="2430641" y="236183"/>
                  <a:pt x="2431053" y="236506"/>
                  <a:pt x="2431155" y="236477"/>
                </a:cubicBezTo>
                <a:cubicBezTo>
                  <a:pt x="2433285" y="237409"/>
                  <a:pt x="2434929" y="238802"/>
                  <a:pt x="2436089" y="240656"/>
                </a:cubicBezTo>
                <a:cubicBezTo>
                  <a:pt x="2437250" y="242510"/>
                  <a:pt x="2437837" y="244518"/>
                  <a:pt x="2437851" y="246679"/>
                </a:cubicBezTo>
                <a:cubicBezTo>
                  <a:pt x="2437748" y="250145"/>
                  <a:pt x="2436544" y="253150"/>
                  <a:pt x="2434240" y="255692"/>
                </a:cubicBezTo>
                <a:cubicBezTo>
                  <a:pt x="2431935" y="258235"/>
                  <a:pt x="2429147" y="259569"/>
                  <a:pt x="2425875" y="259693"/>
                </a:cubicBezTo>
                <a:cubicBezTo>
                  <a:pt x="2420774" y="259525"/>
                  <a:pt x="2416642" y="257664"/>
                  <a:pt x="2413475" y="254110"/>
                </a:cubicBezTo>
                <a:cubicBezTo>
                  <a:pt x="2410310" y="250556"/>
                  <a:pt x="2408112" y="246320"/>
                  <a:pt x="2406881" y="241404"/>
                </a:cubicBezTo>
                <a:cubicBezTo>
                  <a:pt x="2406543" y="239953"/>
                  <a:pt x="2406339" y="238280"/>
                  <a:pt x="2406265" y="236386"/>
                </a:cubicBezTo>
                <a:cubicBezTo>
                  <a:pt x="2406192" y="234493"/>
                  <a:pt x="2406163" y="232642"/>
                  <a:pt x="2406177" y="230835"/>
                </a:cubicBezTo>
                <a:cubicBezTo>
                  <a:pt x="2400808" y="239893"/>
                  <a:pt x="2392772" y="246947"/>
                  <a:pt x="2382070" y="251997"/>
                </a:cubicBezTo>
                <a:cubicBezTo>
                  <a:pt x="2371368" y="257048"/>
                  <a:pt x="2360600" y="259613"/>
                  <a:pt x="2349765" y="259693"/>
                </a:cubicBezTo>
                <a:cubicBezTo>
                  <a:pt x="2337945" y="259677"/>
                  <a:pt x="2326959" y="257443"/>
                  <a:pt x="2316806" y="252994"/>
                </a:cubicBezTo>
                <a:cubicBezTo>
                  <a:pt x="2306653" y="248545"/>
                  <a:pt x="2298439" y="241980"/>
                  <a:pt x="2292165" y="233300"/>
                </a:cubicBezTo>
                <a:cubicBezTo>
                  <a:pt x="2285890" y="224619"/>
                  <a:pt x="2282660" y="213924"/>
                  <a:pt x="2282476" y="201215"/>
                </a:cubicBezTo>
                <a:cubicBezTo>
                  <a:pt x="2282671" y="185963"/>
                  <a:pt x="2286427" y="173418"/>
                  <a:pt x="2293744" y="163580"/>
                </a:cubicBezTo>
                <a:cubicBezTo>
                  <a:pt x="2301062" y="153742"/>
                  <a:pt x="2310769" y="146450"/>
                  <a:pt x="2322865" y="141704"/>
                </a:cubicBezTo>
                <a:cubicBezTo>
                  <a:pt x="2334962" y="136959"/>
                  <a:pt x="2348277" y="134600"/>
                  <a:pt x="2362811" y="134627"/>
                </a:cubicBezTo>
                <a:cubicBezTo>
                  <a:pt x="2370546" y="134670"/>
                  <a:pt x="2378258" y="135726"/>
                  <a:pt x="2385949" y="137792"/>
                </a:cubicBezTo>
                <a:cubicBezTo>
                  <a:pt x="2393639" y="139859"/>
                  <a:pt x="2400382" y="142672"/>
                  <a:pt x="2406177" y="146234"/>
                </a:cubicBezTo>
                <a:cubicBezTo>
                  <a:pt x="2406177" y="145120"/>
                  <a:pt x="2406177" y="143654"/>
                  <a:pt x="2406177" y="141837"/>
                </a:cubicBezTo>
                <a:cubicBezTo>
                  <a:pt x="2406177" y="140020"/>
                  <a:pt x="2406177" y="138203"/>
                  <a:pt x="2406177" y="136385"/>
                </a:cubicBezTo>
                <a:cubicBezTo>
                  <a:pt x="2406155" y="132147"/>
                  <a:pt x="2405935" y="128017"/>
                  <a:pt x="2405517" y="123997"/>
                </a:cubicBezTo>
                <a:cubicBezTo>
                  <a:pt x="2405098" y="119977"/>
                  <a:pt x="2404613" y="117169"/>
                  <a:pt x="2404063" y="115574"/>
                </a:cubicBezTo>
                <a:cubicBezTo>
                  <a:pt x="2400948" y="107944"/>
                  <a:pt x="2395101" y="102652"/>
                  <a:pt x="2386521" y="99697"/>
                </a:cubicBezTo>
                <a:cubicBezTo>
                  <a:pt x="2377942" y="96742"/>
                  <a:pt x="2368393" y="95331"/>
                  <a:pt x="2357874" y="95463"/>
                </a:cubicBezTo>
                <a:cubicBezTo>
                  <a:pt x="2350279" y="95485"/>
                  <a:pt x="2343345" y="96059"/>
                  <a:pt x="2337072" y="97183"/>
                </a:cubicBezTo>
                <a:cubicBezTo>
                  <a:pt x="2330799" y="98308"/>
                  <a:pt x="2324218" y="99851"/>
                  <a:pt x="2317327" y="101814"/>
                </a:cubicBezTo>
                <a:cubicBezTo>
                  <a:pt x="2316593" y="101998"/>
                  <a:pt x="2315770" y="102159"/>
                  <a:pt x="2314859" y="102299"/>
                </a:cubicBezTo>
                <a:cubicBezTo>
                  <a:pt x="2313949" y="102439"/>
                  <a:pt x="2313126" y="102512"/>
                  <a:pt x="2312392" y="102520"/>
                </a:cubicBezTo>
                <a:cubicBezTo>
                  <a:pt x="2309160" y="102461"/>
                  <a:pt x="2306546" y="101432"/>
                  <a:pt x="2304551" y="99434"/>
                </a:cubicBezTo>
                <a:cubicBezTo>
                  <a:pt x="2302556" y="97436"/>
                  <a:pt x="2301528" y="94823"/>
                  <a:pt x="2301470" y="91594"/>
                </a:cubicBezTo>
                <a:cubicBezTo>
                  <a:pt x="2301506" y="89264"/>
                  <a:pt x="2302225" y="87154"/>
                  <a:pt x="2303625" y="85263"/>
                </a:cubicBezTo>
                <a:cubicBezTo>
                  <a:pt x="2305026" y="83372"/>
                  <a:pt x="2306890" y="81965"/>
                  <a:pt x="2309218" y="81042"/>
                </a:cubicBezTo>
                <a:cubicBezTo>
                  <a:pt x="2315837" y="78551"/>
                  <a:pt x="2323226" y="76587"/>
                  <a:pt x="2331387" y="75150"/>
                </a:cubicBezTo>
                <a:cubicBezTo>
                  <a:pt x="2339547" y="73714"/>
                  <a:pt x="2347907" y="72981"/>
                  <a:pt x="2356464" y="72952"/>
                </a:cubicBezTo>
                <a:close/>
                <a:moveTo>
                  <a:pt x="2005105" y="72952"/>
                </a:moveTo>
                <a:cubicBezTo>
                  <a:pt x="2014715" y="73018"/>
                  <a:pt x="2023794" y="74557"/>
                  <a:pt x="2032342" y="77569"/>
                </a:cubicBezTo>
                <a:cubicBezTo>
                  <a:pt x="2040891" y="80580"/>
                  <a:pt x="2048376" y="84669"/>
                  <a:pt x="2054799" y="89835"/>
                </a:cubicBezTo>
                <a:cubicBezTo>
                  <a:pt x="2056374" y="91264"/>
                  <a:pt x="2057532" y="92804"/>
                  <a:pt x="2058272" y="94454"/>
                </a:cubicBezTo>
                <a:cubicBezTo>
                  <a:pt x="2059013" y="96104"/>
                  <a:pt x="2059379" y="97734"/>
                  <a:pt x="2059372" y="99342"/>
                </a:cubicBezTo>
                <a:cubicBezTo>
                  <a:pt x="2059122" y="103624"/>
                  <a:pt x="2057070" y="106782"/>
                  <a:pt x="2053215" y="108816"/>
                </a:cubicBezTo>
                <a:cubicBezTo>
                  <a:pt x="2049359" y="110851"/>
                  <a:pt x="2045194" y="110395"/>
                  <a:pt x="2040720" y="107450"/>
                </a:cubicBezTo>
                <a:cubicBezTo>
                  <a:pt x="2035710" y="103558"/>
                  <a:pt x="2030127" y="100590"/>
                  <a:pt x="2023971" y="98548"/>
                </a:cubicBezTo>
                <a:cubicBezTo>
                  <a:pt x="2017815" y="96506"/>
                  <a:pt x="2011526" y="95478"/>
                  <a:pt x="2005105" y="95463"/>
                </a:cubicBezTo>
                <a:cubicBezTo>
                  <a:pt x="1994203" y="95669"/>
                  <a:pt x="1984976" y="98342"/>
                  <a:pt x="1977424" y="103484"/>
                </a:cubicBezTo>
                <a:cubicBezTo>
                  <a:pt x="1969872" y="108625"/>
                  <a:pt x="1965935" y="115000"/>
                  <a:pt x="1965612" y="122609"/>
                </a:cubicBezTo>
                <a:cubicBezTo>
                  <a:pt x="1965816" y="128221"/>
                  <a:pt x="1968189" y="133096"/>
                  <a:pt x="1972729" y="137233"/>
                </a:cubicBezTo>
                <a:cubicBezTo>
                  <a:pt x="1977270" y="141370"/>
                  <a:pt x="1982751" y="144938"/>
                  <a:pt x="1989172" y="147939"/>
                </a:cubicBezTo>
                <a:cubicBezTo>
                  <a:pt x="1995593" y="150940"/>
                  <a:pt x="2001727" y="153543"/>
                  <a:pt x="2007574" y="155747"/>
                </a:cubicBezTo>
                <a:cubicBezTo>
                  <a:pt x="2016524" y="159225"/>
                  <a:pt x="2025534" y="163472"/>
                  <a:pt x="2034606" y="168491"/>
                </a:cubicBezTo>
                <a:cubicBezTo>
                  <a:pt x="2043678" y="173509"/>
                  <a:pt x="2051301" y="179584"/>
                  <a:pt x="2057473" y="186718"/>
                </a:cubicBezTo>
                <a:cubicBezTo>
                  <a:pt x="2063646" y="193851"/>
                  <a:pt x="2066858" y="202329"/>
                  <a:pt x="2067110" y="212152"/>
                </a:cubicBezTo>
                <a:lnTo>
                  <a:pt x="2067110" y="212160"/>
                </a:lnTo>
                <a:cubicBezTo>
                  <a:pt x="2066802" y="223725"/>
                  <a:pt x="2063115" y="232999"/>
                  <a:pt x="2056050" y="239982"/>
                </a:cubicBezTo>
                <a:cubicBezTo>
                  <a:pt x="2048985" y="246965"/>
                  <a:pt x="2040392" y="252010"/>
                  <a:pt x="2030270" y="255119"/>
                </a:cubicBezTo>
                <a:cubicBezTo>
                  <a:pt x="2020149" y="258227"/>
                  <a:pt x="2010350" y="259752"/>
                  <a:pt x="2000874" y="259693"/>
                </a:cubicBezTo>
                <a:cubicBezTo>
                  <a:pt x="1992043" y="259598"/>
                  <a:pt x="1982995" y="258030"/>
                  <a:pt x="1973730" y="254989"/>
                </a:cubicBezTo>
                <a:cubicBezTo>
                  <a:pt x="1964464" y="251948"/>
                  <a:pt x="1956130" y="248005"/>
                  <a:pt x="1948728" y="243162"/>
                </a:cubicBezTo>
                <a:cubicBezTo>
                  <a:pt x="1946984" y="241909"/>
                  <a:pt x="1945724" y="240458"/>
                  <a:pt x="1944947" y="238808"/>
                </a:cubicBezTo>
                <a:cubicBezTo>
                  <a:pt x="1944170" y="237159"/>
                  <a:pt x="1943789" y="235442"/>
                  <a:pt x="1943804" y="233658"/>
                </a:cubicBezTo>
                <a:cubicBezTo>
                  <a:pt x="1943994" y="229370"/>
                  <a:pt x="1945988" y="226228"/>
                  <a:pt x="1949783" y="224231"/>
                </a:cubicBezTo>
                <a:cubicBezTo>
                  <a:pt x="1953579" y="222233"/>
                  <a:pt x="1958035" y="222791"/>
                  <a:pt x="1963149" y="225905"/>
                </a:cubicBezTo>
                <a:cubicBezTo>
                  <a:pt x="1968325" y="229612"/>
                  <a:pt x="1974274" y="232417"/>
                  <a:pt x="1980995" y="234319"/>
                </a:cubicBezTo>
                <a:cubicBezTo>
                  <a:pt x="1987717" y="236220"/>
                  <a:pt x="1994813" y="237175"/>
                  <a:pt x="2002285" y="237182"/>
                </a:cubicBezTo>
                <a:cubicBezTo>
                  <a:pt x="2013598" y="237043"/>
                  <a:pt x="2023324" y="234678"/>
                  <a:pt x="2031464" y="230090"/>
                </a:cubicBezTo>
                <a:cubicBezTo>
                  <a:pt x="2039604" y="225501"/>
                  <a:pt x="2043865" y="219524"/>
                  <a:pt x="2044246" y="212160"/>
                </a:cubicBezTo>
                <a:cubicBezTo>
                  <a:pt x="2043739" y="203393"/>
                  <a:pt x="2039199" y="196521"/>
                  <a:pt x="2030626" y="191543"/>
                </a:cubicBezTo>
                <a:cubicBezTo>
                  <a:pt x="2022053" y="186565"/>
                  <a:pt x="2012488" y="182160"/>
                  <a:pt x="2001932" y="178327"/>
                </a:cubicBezTo>
                <a:cubicBezTo>
                  <a:pt x="1993879" y="175338"/>
                  <a:pt x="1985347" y="171488"/>
                  <a:pt x="1976336" y="166775"/>
                </a:cubicBezTo>
                <a:cubicBezTo>
                  <a:pt x="1967325" y="162063"/>
                  <a:pt x="1959606" y="156098"/>
                  <a:pt x="1953181" y="148880"/>
                </a:cubicBezTo>
                <a:cubicBezTo>
                  <a:pt x="1946756" y="141662"/>
                  <a:pt x="1943396" y="132799"/>
                  <a:pt x="1943100" y="122292"/>
                </a:cubicBezTo>
                <a:cubicBezTo>
                  <a:pt x="1943634" y="107901"/>
                  <a:pt x="1949869" y="96153"/>
                  <a:pt x="1961805" y="87049"/>
                </a:cubicBezTo>
                <a:cubicBezTo>
                  <a:pt x="1973741" y="77945"/>
                  <a:pt x="1988174" y="73246"/>
                  <a:pt x="2005105" y="72952"/>
                </a:cubicBezTo>
                <a:close/>
                <a:moveTo>
                  <a:pt x="1823064" y="72952"/>
                </a:moveTo>
                <a:cubicBezTo>
                  <a:pt x="1838093" y="72739"/>
                  <a:pt x="1851927" y="75188"/>
                  <a:pt x="1864567" y="80299"/>
                </a:cubicBezTo>
                <a:cubicBezTo>
                  <a:pt x="1877206" y="85411"/>
                  <a:pt x="1886275" y="94464"/>
                  <a:pt x="1891771" y="107459"/>
                </a:cubicBezTo>
                <a:cubicBezTo>
                  <a:pt x="1893303" y="111568"/>
                  <a:pt x="1894285" y="116052"/>
                  <a:pt x="1894717" y="120910"/>
                </a:cubicBezTo>
                <a:cubicBezTo>
                  <a:pt x="1895149" y="125768"/>
                  <a:pt x="1895340" y="130692"/>
                  <a:pt x="1895289" y="135682"/>
                </a:cubicBezTo>
                <a:lnTo>
                  <a:pt x="1895289" y="231893"/>
                </a:lnTo>
                <a:cubicBezTo>
                  <a:pt x="1895391" y="233626"/>
                  <a:pt x="1895802" y="234831"/>
                  <a:pt x="1896522" y="235507"/>
                </a:cubicBezTo>
                <a:cubicBezTo>
                  <a:pt x="1897241" y="236183"/>
                  <a:pt x="1897653" y="236506"/>
                  <a:pt x="1897756" y="236477"/>
                </a:cubicBezTo>
                <a:cubicBezTo>
                  <a:pt x="1899885" y="237409"/>
                  <a:pt x="1901529" y="238802"/>
                  <a:pt x="1902690" y="240656"/>
                </a:cubicBezTo>
                <a:cubicBezTo>
                  <a:pt x="1903849" y="242510"/>
                  <a:pt x="1904437" y="244518"/>
                  <a:pt x="1904452" y="246679"/>
                </a:cubicBezTo>
                <a:cubicBezTo>
                  <a:pt x="1904349" y="250145"/>
                  <a:pt x="1903145" y="253150"/>
                  <a:pt x="1900840" y="255692"/>
                </a:cubicBezTo>
                <a:cubicBezTo>
                  <a:pt x="1898535" y="258235"/>
                  <a:pt x="1895747" y="259569"/>
                  <a:pt x="1892474" y="259693"/>
                </a:cubicBezTo>
                <a:cubicBezTo>
                  <a:pt x="1887374" y="259525"/>
                  <a:pt x="1883242" y="257664"/>
                  <a:pt x="1880076" y="254110"/>
                </a:cubicBezTo>
                <a:cubicBezTo>
                  <a:pt x="1876910" y="250556"/>
                  <a:pt x="1874712" y="246320"/>
                  <a:pt x="1873481" y="241404"/>
                </a:cubicBezTo>
                <a:cubicBezTo>
                  <a:pt x="1873144" y="239953"/>
                  <a:pt x="1872939" y="238280"/>
                  <a:pt x="1872865" y="236386"/>
                </a:cubicBezTo>
                <a:cubicBezTo>
                  <a:pt x="1872792" y="234493"/>
                  <a:pt x="1872763" y="232642"/>
                  <a:pt x="1872777" y="230835"/>
                </a:cubicBezTo>
                <a:cubicBezTo>
                  <a:pt x="1867408" y="239893"/>
                  <a:pt x="1859372" y="246947"/>
                  <a:pt x="1848670" y="251997"/>
                </a:cubicBezTo>
                <a:cubicBezTo>
                  <a:pt x="1837968" y="257048"/>
                  <a:pt x="1827200" y="259613"/>
                  <a:pt x="1816365" y="259693"/>
                </a:cubicBezTo>
                <a:cubicBezTo>
                  <a:pt x="1804546" y="259677"/>
                  <a:pt x="1793559" y="257443"/>
                  <a:pt x="1783406" y="252994"/>
                </a:cubicBezTo>
                <a:cubicBezTo>
                  <a:pt x="1773253" y="248545"/>
                  <a:pt x="1765039" y="241980"/>
                  <a:pt x="1758765" y="233300"/>
                </a:cubicBezTo>
                <a:cubicBezTo>
                  <a:pt x="1752490" y="224619"/>
                  <a:pt x="1749261" y="213924"/>
                  <a:pt x="1749076" y="201215"/>
                </a:cubicBezTo>
                <a:cubicBezTo>
                  <a:pt x="1749272" y="185963"/>
                  <a:pt x="1753027" y="173418"/>
                  <a:pt x="1760345" y="163580"/>
                </a:cubicBezTo>
                <a:cubicBezTo>
                  <a:pt x="1767662" y="153742"/>
                  <a:pt x="1777369" y="146450"/>
                  <a:pt x="1789465" y="141704"/>
                </a:cubicBezTo>
                <a:cubicBezTo>
                  <a:pt x="1801562" y="136959"/>
                  <a:pt x="1814877" y="134600"/>
                  <a:pt x="1829411" y="134627"/>
                </a:cubicBezTo>
                <a:cubicBezTo>
                  <a:pt x="1837145" y="134670"/>
                  <a:pt x="1844858" y="135726"/>
                  <a:pt x="1852548" y="137792"/>
                </a:cubicBezTo>
                <a:cubicBezTo>
                  <a:pt x="1860239" y="139859"/>
                  <a:pt x="1866982" y="142672"/>
                  <a:pt x="1872777" y="146234"/>
                </a:cubicBezTo>
                <a:cubicBezTo>
                  <a:pt x="1872777" y="145120"/>
                  <a:pt x="1872777" y="143654"/>
                  <a:pt x="1872777" y="141837"/>
                </a:cubicBezTo>
                <a:cubicBezTo>
                  <a:pt x="1872777" y="140020"/>
                  <a:pt x="1872777" y="138203"/>
                  <a:pt x="1872777" y="136385"/>
                </a:cubicBezTo>
                <a:cubicBezTo>
                  <a:pt x="1872755" y="132147"/>
                  <a:pt x="1872535" y="128017"/>
                  <a:pt x="1872117" y="123997"/>
                </a:cubicBezTo>
                <a:cubicBezTo>
                  <a:pt x="1871698" y="119977"/>
                  <a:pt x="1871213" y="117169"/>
                  <a:pt x="1870662" y="115574"/>
                </a:cubicBezTo>
                <a:cubicBezTo>
                  <a:pt x="1867548" y="107944"/>
                  <a:pt x="1861701" y="102652"/>
                  <a:pt x="1853122" y="99697"/>
                </a:cubicBezTo>
                <a:cubicBezTo>
                  <a:pt x="1844542" y="96742"/>
                  <a:pt x="1834993" y="95331"/>
                  <a:pt x="1824475" y="95463"/>
                </a:cubicBezTo>
                <a:cubicBezTo>
                  <a:pt x="1816879" y="95485"/>
                  <a:pt x="1809945" y="96059"/>
                  <a:pt x="1803672" y="97183"/>
                </a:cubicBezTo>
                <a:cubicBezTo>
                  <a:pt x="1797399" y="98308"/>
                  <a:pt x="1790818" y="99851"/>
                  <a:pt x="1783928" y="101814"/>
                </a:cubicBezTo>
                <a:cubicBezTo>
                  <a:pt x="1783193" y="101998"/>
                  <a:pt x="1782370" y="102159"/>
                  <a:pt x="1781460" y="102299"/>
                </a:cubicBezTo>
                <a:cubicBezTo>
                  <a:pt x="1780549" y="102439"/>
                  <a:pt x="1779726" y="102512"/>
                  <a:pt x="1778992" y="102520"/>
                </a:cubicBezTo>
                <a:cubicBezTo>
                  <a:pt x="1775760" y="102461"/>
                  <a:pt x="1773146" y="101432"/>
                  <a:pt x="1771151" y="99434"/>
                </a:cubicBezTo>
                <a:cubicBezTo>
                  <a:pt x="1769155" y="97436"/>
                  <a:pt x="1768128" y="94823"/>
                  <a:pt x="1768070" y="91594"/>
                </a:cubicBezTo>
                <a:cubicBezTo>
                  <a:pt x="1768106" y="89264"/>
                  <a:pt x="1768825" y="87154"/>
                  <a:pt x="1770226" y="85263"/>
                </a:cubicBezTo>
                <a:cubicBezTo>
                  <a:pt x="1771626" y="83372"/>
                  <a:pt x="1773490" y="81965"/>
                  <a:pt x="1775818" y="81042"/>
                </a:cubicBezTo>
                <a:cubicBezTo>
                  <a:pt x="1782436" y="78551"/>
                  <a:pt x="1789826" y="76587"/>
                  <a:pt x="1797987" y="75150"/>
                </a:cubicBezTo>
                <a:cubicBezTo>
                  <a:pt x="1806147" y="73714"/>
                  <a:pt x="1814507" y="72981"/>
                  <a:pt x="1823064" y="72952"/>
                </a:cubicBezTo>
                <a:close/>
                <a:moveTo>
                  <a:pt x="1699207" y="72952"/>
                </a:moveTo>
                <a:cubicBezTo>
                  <a:pt x="1704508" y="72945"/>
                  <a:pt x="1709853" y="73399"/>
                  <a:pt x="1715242" y="74315"/>
                </a:cubicBezTo>
                <a:cubicBezTo>
                  <a:pt x="1720631" y="75231"/>
                  <a:pt x="1725976" y="76653"/>
                  <a:pt x="1731278" y="78580"/>
                </a:cubicBezTo>
                <a:cubicBezTo>
                  <a:pt x="1733605" y="79445"/>
                  <a:pt x="1735470" y="80793"/>
                  <a:pt x="1736872" y="82625"/>
                </a:cubicBezTo>
                <a:cubicBezTo>
                  <a:pt x="1738275" y="84458"/>
                  <a:pt x="1738994" y="86861"/>
                  <a:pt x="1739031" y="89836"/>
                </a:cubicBezTo>
                <a:cubicBezTo>
                  <a:pt x="1738847" y="94126"/>
                  <a:pt x="1737188" y="97250"/>
                  <a:pt x="1734053" y="99209"/>
                </a:cubicBezTo>
                <a:cubicBezTo>
                  <a:pt x="1730918" y="101168"/>
                  <a:pt x="1727408" y="101564"/>
                  <a:pt x="1723524" y="100397"/>
                </a:cubicBezTo>
                <a:cubicBezTo>
                  <a:pt x="1719780" y="99142"/>
                  <a:pt x="1715815" y="98129"/>
                  <a:pt x="1711630" y="97358"/>
                </a:cubicBezTo>
                <a:cubicBezTo>
                  <a:pt x="1707445" y="96587"/>
                  <a:pt x="1703304" y="96190"/>
                  <a:pt x="1699207" y="96168"/>
                </a:cubicBezTo>
                <a:cubicBezTo>
                  <a:pt x="1688700" y="96146"/>
                  <a:pt x="1679317" y="98833"/>
                  <a:pt x="1671057" y="104230"/>
                </a:cubicBezTo>
                <a:cubicBezTo>
                  <a:pt x="1662797" y="109626"/>
                  <a:pt x="1658436" y="117864"/>
                  <a:pt x="1657973" y="128944"/>
                </a:cubicBezTo>
                <a:lnTo>
                  <a:pt x="1657973" y="233261"/>
                </a:lnTo>
                <a:cubicBezTo>
                  <a:pt x="1657966" y="240148"/>
                  <a:pt x="1656309" y="245934"/>
                  <a:pt x="1653005" y="250618"/>
                </a:cubicBezTo>
                <a:cubicBezTo>
                  <a:pt x="1649700" y="255303"/>
                  <a:pt x="1644790" y="257740"/>
                  <a:pt x="1638276" y="257931"/>
                </a:cubicBezTo>
                <a:cubicBezTo>
                  <a:pt x="1635004" y="257880"/>
                  <a:pt x="1632215" y="256837"/>
                  <a:pt x="1629911" y="254803"/>
                </a:cubicBezTo>
                <a:cubicBezTo>
                  <a:pt x="1627606" y="252770"/>
                  <a:pt x="1626402" y="250053"/>
                  <a:pt x="1626299" y="246654"/>
                </a:cubicBezTo>
                <a:cubicBezTo>
                  <a:pt x="1626314" y="244488"/>
                  <a:pt x="1626901" y="242476"/>
                  <a:pt x="1628061" y="240618"/>
                </a:cubicBezTo>
                <a:cubicBezTo>
                  <a:pt x="1629221" y="238761"/>
                  <a:pt x="1630866" y="237366"/>
                  <a:pt x="1632995" y="236433"/>
                </a:cubicBezTo>
                <a:cubicBezTo>
                  <a:pt x="1633098" y="236463"/>
                  <a:pt x="1633509" y="236140"/>
                  <a:pt x="1634229" y="235464"/>
                </a:cubicBezTo>
                <a:cubicBezTo>
                  <a:pt x="1634948" y="234789"/>
                  <a:pt x="1635359" y="233585"/>
                  <a:pt x="1635462" y="231852"/>
                </a:cubicBezTo>
                <a:lnTo>
                  <a:pt x="1635462" y="100750"/>
                </a:lnTo>
                <a:cubicBezTo>
                  <a:pt x="1635359" y="99017"/>
                  <a:pt x="1634948" y="97813"/>
                  <a:pt x="1634229" y="97137"/>
                </a:cubicBezTo>
                <a:cubicBezTo>
                  <a:pt x="1633509" y="96462"/>
                  <a:pt x="1633098" y="96139"/>
                  <a:pt x="1632995" y="96168"/>
                </a:cubicBezTo>
                <a:cubicBezTo>
                  <a:pt x="1630866" y="95237"/>
                  <a:pt x="1629221" y="93846"/>
                  <a:pt x="1628061" y="91994"/>
                </a:cubicBezTo>
                <a:cubicBezTo>
                  <a:pt x="1626901" y="90142"/>
                  <a:pt x="1626314" y="88141"/>
                  <a:pt x="1626299" y="85990"/>
                </a:cubicBezTo>
                <a:cubicBezTo>
                  <a:pt x="1626402" y="82591"/>
                  <a:pt x="1627606" y="79875"/>
                  <a:pt x="1629911" y="77842"/>
                </a:cubicBezTo>
                <a:cubicBezTo>
                  <a:pt x="1632215" y="75808"/>
                  <a:pt x="1635004" y="74766"/>
                  <a:pt x="1638276" y="74714"/>
                </a:cubicBezTo>
                <a:cubicBezTo>
                  <a:pt x="1642511" y="74781"/>
                  <a:pt x="1646087" y="75969"/>
                  <a:pt x="1649004" y="78279"/>
                </a:cubicBezTo>
                <a:cubicBezTo>
                  <a:pt x="1651920" y="80589"/>
                  <a:pt x="1654089" y="83620"/>
                  <a:pt x="1655511" y="87374"/>
                </a:cubicBezTo>
                <a:cubicBezTo>
                  <a:pt x="1655709" y="87946"/>
                  <a:pt x="1655929" y="88913"/>
                  <a:pt x="1656171" y="90276"/>
                </a:cubicBezTo>
                <a:cubicBezTo>
                  <a:pt x="1656412" y="91639"/>
                  <a:pt x="1656544" y="93134"/>
                  <a:pt x="1656566" y="94761"/>
                </a:cubicBezTo>
                <a:cubicBezTo>
                  <a:pt x="1661117" y="87851"/>
                  <a:pt x="1667166" y="82501"/>
                  <a:pt x="1674714" y="78712"/>
                </a:cubicBezTo>
                <a:cubicBezTo>
                  <a:pt x="1682261" y="74923"/>
                  <a:pt x="1690425" y="73003"/>
                  <a:pt x="1699207" y="72952"/>
                </a:cubicBezTo>
                <a:close/>
                <a:moveTo>
                  <a:pt x="1297407" y="72952"/>
                </a:moveTo>
                <a:cubicBezTo>
                  <a:pt x="1314570" y="73206"/>
                  <a:pt x="1329634" y="77668"/>
                  <a:pt x="1342598" y="86337"/>
                </a:cubicBezTo>
                <a:cubicBezTo>
                  <a:pt x="1355562" y="95007"/>
                  <a:pt x="1365686" y="106359"/>
                  <a:pt x="1372970" y="120394"/>
                </a:cubicBezTo>
                <a:cubicBezTo>
                  <a:pt x="1380254" y="134428"/>
                  <a:pt x="1383958" y="149621"/>
                  <a:pt x="1384082" y="165971"/>
                </a:cubicBezTo>
                <a:cubicBezTo>
                  <a:pt x="1383957" y="169378"/>
                  <a:pt x="1382711" y="172148"/>
                  <a:pt x="1380344" y="174281"/>
                </a:cubicBezTo>
                <a:cubicBezTo>
                  <a:pt x="1377977" y="176413"/>
                  <a:pt x="1375237" y="177512"/>
                  <a:pt x="1372122" y="177578"/>
                </a:cubicBezTo>
                <a:lnTo>
                  <a:pt x="1234301" y="177578"/>
                </a:lnTo>
                <a:cubicBezTo>
                  <a:pt x="1236864" y="193640"/>
                  <a:pt x="1243812" y="207454"/>
                  <a:pt x="1255145" y="219019"/>
                </a:cubicBezTo>
                <a:cubicBezTo>
                  <a:pt x="1266478" y="230584"/>
                  <a:pt x="1280566" y="236638"/>
                  <a:pt x="1297407" y="237182"/>
                </a:cubicBezTo>
                <a:cubicBezTo>
                  <a:pt x="1309724" y="237116"/>
                  <a:pt x="1320345" y="235397"/>
                  <a:pt x="1329269" y="232024"/>
                </a:cubicBezTo>
                <a:cubicBezTo>
                  <a:pt x="1338193" y="228652"/>
                  <a:pt x="1345552" y="224023"/>
                  <a:pt x="1351347" y="218137"/>
                </a:cubicBezTo>
                <a:cubicBezTo>
                  <a:pt x="1352596" y="216910"/>
                  <a:pt x="1353976" y="216014"/>
                  <a:pt x="1355490" y="215448"/>
                </a:cubicBezTo>
                <a:cubicBezTo>
                  <a:pt x="1357003" y="214882"/>
                  <a:pt x="1358560" y="214603"/>
                  <a:pt x="1360161" y="214610"/>
                </a:cubicBezTo>
                <a:cubicBezTo>
                  <a:pt x="1363093" y="214677"/>
                  <a:pt x="1365673" y="215691"/>
                  <a:pt x="1367901" y="217652"/>
                </a:cubicBezTo>
                <a:cubicBezTo>
                  <a:pt x="1370129" y="219614"/>
                  <a:pt x="1371301" y="222127"/>
                  <a:pt x="1371419" y="225191"/>
                </a:cubicBezTo>
                <a:cubicBezTo>
                  <a:pt x="1371419" y="226785"/>
                  <a:pt x="1371155" y="228270"/>
                  <a:pt x="1370627" y="229644"/>
                </a:cubicBezTo>
                <a:cubicBezTo>
                  <a:pt x="1370100" y="231018"/>
                  <a:pt x="1369308" y="232237"/>
                  <a:pt x="1368253" y="233303"/>
                </a:cubicBezTo>
                <a:cubicBezTo>
                  <a:pt x="1360373" y="241791"/>
                  <a:pt x="1350594" y="248301"/>
                  <a:pt x="1338918" y="252831"/>
                </a:cubicBezTo>
                <a:cubicBezTo>
                  <a:pt x="1327241" y="257362"/>
                  <a:pt x="1313404" y="259649"/>
                  <a:pt x="1297407" y="259693"/>
                </a:cubicBezTo>
                <a:cubicBezTo>
                  <a:pt x="1280364" y="259463"/>
                  <a:pt x="1265413" y="255071"/>
                  <a:pt x="1252556" y="246517"/>
                </a:cubicBezTo>
                <a:cubicBezTo>
                  <a:pt x="1239698" y="237963"/>
                  <a:pt x="1229661" y="226629"/>
                  <a:pt x="1222444" y="212514"/>
                </a:cubicBezTo>
                <a:cubicBezTo>
                  <a:pt x="1215228" y="198399"/>
                  <a:pt x="1211559" y="182885"/>
                  <a:pt x="1211437" y="165971"/>
                </a:cubicBezTo>
                <a:cubicBezTo>
                  <a:pt x="1211559" y="149732"/>
                  <a:pt x="1215228" y="134592"/>
                  <a:pt x="1222444" y="120550"/>
                </a:cubicBezTo>
                <a:cubicBezTo>
                  <a:pt x="1229661" y="106509"/>
                  <a:pt x="1239698" y="95131"/>
                  <a:pt x="1252556" y="86416"/>
                </a:cubicBezTo>
                <a:cubicBezTo>
                  <a:pt x="1265413" y="77701"/>
                  <a:pt x="1280364" y="73213"/>
                  <a:pt x="1297407" y="72952"/>
                </a:cubicBezTo>
                <a:close/>
                <a:moveTo>
                  <a:pt x="982098" y="11278"/>
                </a:moveTo>
                <a:cubicBezTo>
                  <a:pt x="986422" y="11373"/>
                  <a:pt x="989998" y="12504"/>
                  <a:pt x="992826" y="14670"/>
                </a:cubicBezTo>
                <a:cubicBezTo>
                  <a:pt x="995655" y="16836"/>
                  <a:pt x="998176" y="19464"/>
                  <a:pt x="1000389" y="22554"/>
                </a:cubicBezTo>
                <a:lnTo>
                  <a:pt x="1120954" y="179355"/>
                </a:lnTo>
                <a:lnTo>
                  <a:pt x="1141399" y="208601"/>
                </a:lnTo>
                <a:lnTo>
                  <a:pt x="1141750" y="208601"/>
                </a:lnTo>
                <a:lnTo>
                  <a:pt x="1140695" y="179355"/>
                </a:lnTo>
                <a:lnTo>
                  <a:pt x="1140695" y="35944"/>
                </a:lnTo>
                <a:cubicBezTo>
                  <a:pt x="1140702" y="29058"/>
                  <a:pt x="1142359" y="23274"/>
                  <a:pt x="1145664" y="18590"/>
                </a:cubicBezTo>
                <a:cubicBezTo>
                  <a:pt x="1148968" y="13906"/>
                  <a:pt x="1153878" y="11469"/>
                  <a:pt x="1160393" y="11278"/>
                </a:cubicBezTo>
                <a:cubicBezTo>
                  <a:pt x="1163664" y="11329"/>
                  <a:pt x="1166453" y="12372"/>
                  <a:pt x="1168758" y="14406"/>
                </a:cubicBezTo>
                <a:cubicBezTo>
                  <a:pt x="1171063" y="16439"/>
                  <a:pt x="1172267" y="19156"/>
                  <a:pt x="1172369" y="22554"/>
                </a:cubicBezTo>
                <a:cubicBezTo>
                  <a:pt x="1172355" y="24720"/>
                  <a:pt x="1171767" y="26731"/>
                  <a:pt x="1170607" y="28589"/>
                </a:cubicBezTo>
                <a:cubicBezTo>
                  <a:pt x="1169447" y="30446"/>
                  <a:pt x="1167803" y="31841"/>
                  <a:pt x="1165673" y="32773"/>
                </a:cubicBezTo>
                <a:cubicBezTo>
                  <a:pt x="1165571" y="32744"/>
                  <a:pt x="1165159" y="33067"/>
                  <a:pt x="1164440" y="33742"/>
                </a:cubicBezTo>
                <a:cubicBezTo>
                  <a:pt x="1163721" y="34417"/>
                  <a:pt x="1163309" y="35621"/>
                  <a:pt x="1163206" y="37354"/>
                </a:cubicBezTo>
                <a:lnTo>
                  <a:pt x="1163206" y="231857"/>
                </a:lnTo>
                <a:cubicBezTo>
                  <a:pt x="1163309" y="233589"/>
                  <a:pt x="1163721" y="234793"/>
                  <a:pt x="1164440" y="235468"/>
                </a:cubicBezTo>
                <a:cubicBezTo>
                  <a:pt x="1165159" y="236144"/>
                  <a:pt x="1165571" y="236467"/>
                  <a:pt x="1165673" y="236437"/>
                </a:cubicBezTo>
                <a:cubicBezTo>
                  <a:pt x="1167803" y="237370"/>
                  <a:pt x="1169447" y="238764"/>
                  <a:pt x="1170607" y="240622"/>
                </a:cubicBezTo>
                <a:cubicBezTo>
                  <a:pt x="1171767" y="242479"/>
                  <a:pt x="1172355" y="244490"/>
                  <a:pt x="1172369" y="246656"/>
                </a:cubicBezTo>
                <a:cubicBezTo>
                  <a:pt x="1172267" y="250054"/>
                  <a:pt x="1171063" y="252771"/>
                  <a:pt x="1168758" y="254804"/>
                </a:cubicBezTo>
                <a:cubicBezTo>
                  <a:pt x="1166453" y="256837"/>
                  <a:pt x="1163664" y="257880"/>
                  <a:pt x="1160393" y="257931"/>
                </a:cubicBezTo>
                <a:cubicBezTo>
                  <a:pt x="1156729" y="257880"/>
                  <a:pt x="1153592" y="257014"/>
                  <a:pt x="1150984" y="255333"/>
                </a:cubicBezTo>
                <a:cubicBezTo>
                  <a:pt x="1148375" y="253651"/>
                  <a:pt x="1146118" y="251464"/>
                  <a:pt x="1144213" y="248770"/>
                </a:cubicBezTo>
                <a:lnTo>
                  <a:pt x="1021538" y="89855"/>
                </a:lnTo>
                <a:lnTo>
                  <a:pt x="1001092" y="60962"/>
                </a:lnTo>
                <a:lnTo>
                  <a:pt x="1000741" y="60962"/>
                </a:lnTo>
                <a:lnTo>
                  <a:pt x="1001796" y="89855"/>
                </a:lnTo>
                <a:lnTo>
                  <a:pt x="1001796" y="233266"/>
                </a:lnTo>
                <a:cubicBezTo>
                  <a:pt x="1001789" y="240152"/>
                  <a:pt x="1000132" y="245936"/>
                  <a:pt x="996828" y="250620"/>
                </a:cubicBezTo>
                <a:cubicBezTo>
                  <a:pt x="993523" y="255303"/>
                  <a:pt x="988613" y="257740"/>
                  <a:pt x="982098" y="257931"/>
                </a:cubicBezTo>
                <a:cubicBezTo>
                  <a:pt x="978827" y="257880"/>
                  <a:pt x="976038" y="256837"/>
                  <a:pt x="973733" y="254804"/>
                </a:cubicBezTo>
                <a:cubicBezTo>
                  <a:pt x="971428" y="252771"/>
                  <a:pt x="970225" y="250054"/>
                  <a:pt x="970122" y="246656"/>
                </a:cubicBezTo>
                <a:cubicBezTo>
                  <a:pt x="970136" y="244490"/>
                  <a:pt x="970724" y="242479"/>
                  <a:pt x="971884" y="240622"/>
                </a:cubicBezTo>
                <a:cubicBezTo>
                  <a:pt x="973044" y="238764"/>
                  <a:pt x="974688" y="237369"/>
                  <a:pt x="976818" y="236437"/>
                </a:cubicBezTo>
                <a:cubicBezTo>
                  <a:pt x="976920" y="236467"/>
                  <a:pt x="977332" y="236144"/>
                  <a:pt x="978051" y="235468"/>
                </a:cubicBezTo>
                <a:cubicBezTo>
                  <a:pt x="978771" y="234793"/>
                  <a:pt x="979182" y="233589"/>
                  <a:pt x="979285" y="231857"/>
                </a:cubicBezTo>
                <a:lnTo>
                  <a:pt x="979285" y="37354"/>
                </a:lnTo>
                <a:cubicBezTo>
                  <a:pt x="979182" y="35621"/>
                  <a:pt x="978771" y="34417"/>
                  <a:pt x="978051" y="33742"/>
                </a:cubicBezTo>
                <a:cubicBezTo>
                  <a:pt x="977332" y="33067"/>
                  <a:pt x="976920" y="32744"/>
                  <a:pt x="976818" y="32773"/>
                </a:cubicBezTo>
                <a:cubicBezTo>
                  <a:pt x="974688" y="31841"/>
                  <a:pt x="973044" y="30446"/>
                  <a:pt x="971884" y="28589"/>
                </a:cubicBezTo>
                <a:cubicBezTo>
                  <a:pt x="970724" y="26731"/>
                  <a:pt x="970136" y="24720"/>
                  <a:pt x="970122" y="22554"/>
                </a:cubicBezTo>
                <a:cubicBezTo>
                  <a:pt x="970225" y="19156"/>
                  <a:pt x="971428" y="16439"/>
                  <a:pt x="973733" y="14406"/>
                </a:cubicBezTo>
                <a:cubicBezTo>
                  <a:pt x="976038" y="12372"/>
                  <a:pt x="978827" y="11329"/>
                  <a:pt x="982098" y="11278"/>
                </a:cubicBezTo>
                <a:close/>
                <a:moveTo>
                  <a:pt x="2606149" y="9163"/>
                </a:moveTo>
                <a:cubicBezTo>
                  <a:pt x="2616751" y="9163"/>
                  <a:pt x="2627177" y="10394"/>
                  <a:pt x="2637426" y="12856"/>
                </a:cubicBezTo>
                <a:cubicBezTo>
                  <a:pt x="2647676" y="15319"/>
                  <a:pt x="2657573" y="19012"/>
                  <a:pt x="2667118" y="23936"/>
                </a:cubicBezTo>
                <a:cubicBezTo>
                  <a:pt x="2668895" y="25021"/>
                  <a:pt x="2670276" y="26457"/>
                  <a:pt x="2671259" y="28246"/>
                </a:cubicBezTo>
                <a:cubicBezTo>
                  <a:pt x="2672243" y="30034"/>
                  <a:pt x="2672742" y="32000"/>
                  <a:pt x="2672757" y="34142"/>
                </a:cubicBezTo>
                <a:cubicBezTo>
                  <a:pt x="2672706" y="37248"/>
                  <a:pt x="2671663" y="39936"/>
                  <a:pt x="2669629" y="42205"/>
                </a:cubicBezTo>
                <a:cubicBezTo>
                  <a:pt x="2667595" y="44475"/>
                  <a:pt x="2664879" y="45664"/>
                  <a:pt x="2661480" y="45774"/>
                </a:cubicBezTo>
                <a:cubicBezTo>
                  <a:pt x="2660598" y="45760"/>
                  <a:pt x="2659717" y="45613"/>
                  <a:pt x="2658836" y="45334"/>
                </a:cubicBezTo>
                <a:cubicBezTo>
                  <a:pt x="2657955" y="45055"/>
                  <a:pt x="2657074" y="44732"/>
                  <a:pt x="2656193" y="44364"/>
                </a:cubicBezTo>
                <a:cubicBezTo>
                  <a:pt x="2648961" y="40443"/>
                  <a:pt x="2641223" y="37359"/>
                  <a:pt x="2632977" y="35111"/>
                </a:cubicBezTo>
                <a:cubicBezTo>
                  <a:pt x="2624732" y="32864"/>
                  <a:pt x="2616024" y="31718"/>
                  <a:pt x="2606854" y="31674"/>
                </a:cubicBezTo>
                <a:cubicBezTo>
                  <a:pt x="2587836" y="31905"/>
                  <a:pt x="2570619" y="36653"/>
                  <a:pt x="2555204" y="45918"/>
                </a:cubicBezTo>
                <a:cubicBezTo>
                  <a:pt x="2539789" y="55183"/>
                  <a:pt x="2527506" y="67582"/>
                  <a:pt x="2518356" y="83113"/>
                </a:cubicBezTo>
                <a:cubicBezTo>
                  <a:pt x="2509206" y="98645"/>
                  <a:pt x="2504520" y="115926"/>
                  <a:pt x="2504298" y="134957"/>
                </a:cubicBezTo>
                <a:cubicBezTo>
                  <a:pt x="2504531" y="153868"/>
                  <a:pt x="2509273" y="171036"/>
                  <a:pt x="2518525" y="186461"/>
                </a:cubicBezTo>
                <a:cubicBezTo>
                  <a:pt x="2527778" y="201886"/>
                  <a:pt x="2540143" y="214198"/>
                  <a:pt x="2555621" y="223395"/>
                </a:cubicBezTo>
                <a:cubicBezTo>
                  <a:pt x="2571100" y="232593"/>
                  <a:pt x="2588295" y="237306"/>
                  <a:pt x="2607206" y="237535"/>
                </a:cubicBezTo>
                <a:cubicBezTo>
                  <a:pt x="2616957" y="237542"/>
                  <a:pt x="2626531" y="236205"/>
                  <a:pt x="2635929" y="233525"/>
                </a:cubicBezTo>
                <a:cubicBezTo>
                  <a:pt x="2645326" y="230844"/>
                  <a:pt x="2654196" y="226776"/>
                  <a:pt x="2662536" y="221320"/>
                </a:cubicBezTo>
                <a:cubicBezTo>
                  <a:pt x="2663594" y="220629"/>
                  <a:pt x="2664651" y="220159"/>
                  <a:pt x="2665708" y="219910"/>
                </a:cubicBezTo>
                <a:cubicBezTo>
                  <a:pt x="2666766" y="219660"/>
                  <a:pt x="2667823" y="219542"/>
                  <a:pt x="2668880" y="219557"/>
                </a:cubicBezTo>
                <a:cubicBezTo>
                  <a:pt x="2671971" y="219631"/>
                  <a:pt x="2674600" y="220717"/>
                  <a:pt x="2676766" y="222818"/>
                </a:cubicBezTo>
                <a:cubicBezTo>
                  <a:pt x="2678932" y="224918"/>
                  <a:pt x="2680063" y="227591"/>
                  <a:pt x="2680158" y="230837"/>
                </a:cubicBezTo>
                <a:cubicBezTo>
                  <a:pt x="2680158" y="232813"/>
                  <a:pt x="2679717" y="234677"/>
                  <a:pt x="2678837" y="236431"/>
                </a:cubicBezTo>
                <a:cubicBezTo>
                  <a:pt x="2677955" y="238185"/>
                  <a:pt x="2676634" y="239608"/>
                  <a:pt x="2674872" y="240700"/>
                </a:cubicBezTo>
                <a:cubicBezTo>
                  <a:pt x="2664607" y="247046"/>
                  <a:pt x="2653770" y="251853"/>
                  <a:pt x="2642360" y="255121"/>
                </a:cubicBezTo>
                <a:cubicBezTo>
                  <a:pt x="2630951" y="258390"/>
                  <a:pt x="2619233" y="260031"/>
                  <a:pt x="2607206" y="260046"/>
                </a:cubicBezTo>
                <a:cubicBezTo>
                  <a:pt x="2583468" y="259735"/>
                  <a:pt x="2562187" y="253860"/>
                  <a:pt x="2543363" y="242420"/>
                </a:cubicBezTo>
                <a:cubicBezTo>
                  <a:pt x="2524540" y="230981"/>
                  <a:pt x="2509632" y="215840"/>
                  <a:pt x="2498639" y="196997"/>
                </a:cubicBezTo>
                <a:cubicBezTo>
                  <a:pt x="2487648" y="178155"/>
                  <a:pt x="2482030" y="157475"/>
                  <a:pt x="2481787" y="134957"/>
                </a:cubicBezTo>
                <a:cubicBezTo>
                  <a:pt x="2482050" y="112319"/>
                  <a:pt x="2487706" y="91526"/>
                  <a:pt x="2498757" y="72577"/>
                </a:cubicBezTo>
                <a:cubicBezTo>
                  <a:pt x="2509808" y="53628"/>
                  <a:pt x="2524677" y="38400"/>
                  <a:pt x="2543363" y="26893"/>
                </a:cubicBezTo>
                <a:cubicBezTo>
                  <a:pt x="2562050" y="15386"/>
                  <a:pt x="2582979" y="9476"/>
                  <a:pt x="2606149" y="9163"/>
                </a:cubicBezTo>
                <a:close/>
                <a:moveTo>
                  <a:pt x="3243939" y="0"/>
                </a:moveTo>
                <a:cubicBezTo>
                  <a:pt x="3247211" y="52"/>
                  <a:pt x="3249999" y="1094"/>
                  <a:pt x="3252304" y="3128"/>
                </a:cubicBezTo>
                <a:cubicBezTo>
                  <a:pt x="3254609" y="5162"/>
                  <a:pt x="3255812" y="7878"/>
                  <a:pt x="3255915" y="11278"/>
                </a:cubicBezTo>
                <a:cubicBezTo>
                  <a:pt x="3255901" y="13444"/>
                  <a:pt x="3255314" y="15455"/>
                  <a:pt x="3254153" y="17313"/>
                </a:cubicBezTo>
                <a:cubicBezTo>
                  <a:pt x="3252993" y="19171"/>
                  <a:pt x="3251349" y="20566"/>
                  <a:pt x="3249219" y="21498"/>
                </a:cubicBezTo>
                <a:cubicBezTo>
                  <a:pt x="3249117" y="21469"/>
                  <a:pt x="3248706" y="21792"/>
                  <a:pt x="3247986" y="22467"/>
                </a:cubicBezTo>
                <a:cubicBezTo>
                  <a:pt x="3247266" y="23143"/>
                  <a:pt x="3246855" y="24347"/>
                  <a:pt x="3246753" y="26080"/>
                </a:cubicBezTo>
                <a:lnTo>
                  <a:pt x="3246753" y="231895"/>
                </a:lnTo>
                <a:cubicBezTo>
                  <a:pt x="3246855" y="233628"/>
                  <a:pt x="3247266" y="234832"/>
                  <a:pt x="3247986" y="235507"/>
                </a:cubicBezTo>
                <a:cubicBezTo>
                  <a:pt x="3248706" y="236182"/>
                  <a:pt x="3249116" y="236505"/>
                  <a:pt x="3249219" y="236475"/>
                </a:cubicBezTo>
                <a:cubicBezTo>
                  <a:pt x="3251349" y="237406"/>
                  <a:pt x="3252993" y="238798"/>
                  <a:pt x="3254153" y="240652"/>
                </a:cubicBezTo>
                <a:cubicBezTo>
                  <a:pt x="3255314" y="242506"/>
                  <a:pt x="3255901" y="244514"/>
                  <a:pt x="3255915" y="246676"/>
                </a:cubicBezTo>
                <a:cubicBezTo>
                  <a:pt x="3255812" y="250068"/>
                  <a:pt x="3254609" y="252780"/>
                  <a:pt x="3252304" y="254810"/>
                </a:cubicBezTo>
                <a:cubicBezTo>
                  <a:pt x="3249999" y="256839"/>
                  <a:pt x="3247211" y="257880"/>
                  <a:pt x="3243939" y="257931"/>
                </a:cubicBezTo>
                <a:cubicBezTo>
                  <a:pt x="3237424" y="257741"/>
                  <a:pt x="3232515" y="255308"/>
                  <a:pt x="3229210" y="250632"/>
                </a:cubicBezTo>
                <a:cubicBezTo>
                  <a:pt x="3225905" y="245956"/>
                  <a:pt x="3224249" y="240181"/>
                  <a:pt x="3224242" y="233305"/>
                </a:cubicBezTo>
                <a:lnTo>
                  <a:pt x="3224242" y="224139"/>
                </a:lnTo>
                <a:cubicBezTo>
                  <a:pt x="3217447" y="235253"/>
                  <a:pt x="3208472" y="243658"/>
                  <a:pt x="3197315" y="249354"/>
                </a:cubicBezTo>
                <a:cubicBezTo>
                  <a:pt x="3186158" y="255051"/>
                  <a:pt x="3174451" y="257910"/>
                  <a:pt x="3162192" y="257931"/>
                </a:cubicBezTo>
                <a:lnTo>
                  <a:pt x="3159020" y="257931"/>
                </a:lnTo>
                <a:cubicBezTo>
                  <a:pt x="3143373" y="257701"/>
                  <a:pt x="3129506" y="253310"/>
                  <a:pt x="3117419" y="244757"/>
                </a:cubicBezTo>
                <a:cubicBezTo>
                  <a:pt x="3105332" y="236204"/>
                  <a:pt x="3095830" y="224870"/>
                  <a:pt x="3088914" y="210755"/>
                </a:cubicBezTo>
                <a:cubicBezTo>
                  <a:pt x="3081997" y="196640"/>
                  <a:pt x="3078472" y="181124"/>
                  <a:pt x="3078337" y="164207"/>
                </a:cubicBezTo>
                <a:cubicBezTo>
                  <a:pt x="3078791" y="138269"/>
                  <a:pt x="3086685" y="117007"/>
                  <a:pt x="3102021" y="100424"/>
                </a:cubicBezTo>
                <a:cubicBezTo>
                  <a:pt x="3117356" y="83840"/>
                  <a:pt x="3137413" y="75270"/>
                  <a:pt x="3162192" y="74714"/>
                </a:cubicBezTo>
                <a:cubicBezTo>
                  <a:pt x="3174451" y="74736"/>
                  <a:pt x="3186422" y="77507"/>
                  <a:pt x="3198108" y="83027"/>
                </a:cubicBezTo>
                <a:cubicBezTo>
                  <a:pt x="3209794" y="88547"/>
                  <a:pt x="3218505" y="96688"/>
                  <a:pt x="3224242" y="107449"/>
                </a:cubicBezTo>
                <a:lnTo>
                  <a:pt x="3224242" y="24670"/>
                </a:lnTo>
                <a:cubicBezTo>
                  <a:pt x="3224249" y="17783"/>
                  <a:pt x="3225905" y="11997"/>
                  <a:pt x="3229210" y="7313"/>
                </a:cubicBezTo>
                <a:cubicBezTo>
                  <a:pt x="3232515" y="2629"/>
                  <a:pt x="3237424" y="191"/>
                  <a:pt x="3243939" y="0"/>
                </a:cubicBezTo>
                <a:close/>
                <a:moveTo>
                  <a:pt x="3008114" y="0"/>
                </a:moveTo>
                <a:cubicBezTo>
                  <a:pt x="3014628" y="191"/>
                  <a:pt x="3019538" y="2628"/>
                  <a:pt x="3022842" y="7311"/>
                </a:cubicBezTo>
                <a:cubicBezTo>
                  <a:pt x="3026147" y="11995"/>
                  <a:pt x="3027804" y="17779"/>
                  <a:pt x="3027811" y="24665"/>
                </a:cubicBezTo>
                <a:lnTo>
                  <a:pt x="3027811" y="231856"/>
                </a:lnTo>
                <a:cubicBezTo>
                  <a:pt x="3027914" y="233589"/>
                  <a:pt x="3028325" y="234793"/>
                  <a:pt x="3029044" y="235468"/>
                </a:cubicBezTo>
                <a:cubicBezTo>
                  <a:pt x="3029764" y="236143"/>
                  <a:pt x="3030175" y="236466"/>
                  <a:pt x="3030278" y="236437"/>
                </a:cubicBezTo>
                <a:cubicBezTo>
                  <a:pt x="3032407" y="237369"/>
                  <a:pt x="3034052" y="238764"/>
                  <a:pt x="3035212" y="240621"/>
                </a:cubicBezTo>
                <a:cubicBezTo>
                  <a:pt x="3036372" y="242478"/>
                  <a:pt x="3036959" y="244490"/>
                  <a:pt x="3036974" y="246656"/>
                </a:cubicBezTo>
                <a:cubicBezTo>
                  <a:pt x="3036871" y="250054"/>
                  <a:pt x="3035667" y="252771"/>
                  <a:pt x="3033362" y="254804"/>
                </a:cubicBezTo>
                <a:cubicBezTo>
                  <a:pt x="3031058" y="256837"/>
                  <a:pt x="3028269" y="257880"/>
                  <a:pt x="3024997" y="257931"/>
                </a:cubicBezTo>
                <a:cubicBezTo>
                  <a:pt x="3018483" y="257740"/>
                  <a:pt x="3013573" y="255303"/>
                  <a:pt x="3010268" y="250620"/>
                </a:cubicBezTo>
                <a:cubicBezTo>
                  <a:pt x="3006963" y="245936"/>
                  <a:pt x="3005307" y="240151"/>
                  <a:pt x="3005300" y="233266"/>
                </a:cubicBezTo>
                <a:lnTo>
                  <a:pt x="3005300" y="26075"/>
                </a:lnTo>
                <a:cubicBezTo>
                  <a:pt x="3005197" y="24342"/>
                  <a:pt x="3004786" y="23138"/>
                  <a:pt x="3004066" y="22463"/>
                </a:cubicBezTo>
                <a:cubicBezTo>
                  <a:pt x="3003346" y="21787"/>
                  <a:pt x="3002935" y="21464"/>
                  <a:pt x="3002833" y="21494"/>
                </a:cubicBezTo>
                <a:cubicBezTo>
                  <a:pt x="3000704" y="20561"/>
                  <a:pt x="2999059" y="19167"/>
                  <a:pt x="2997899" y="17309"/>
                </a:cubicBezTo>
                <a:cubicBezTo>
                  <a:pt x="2996739" y="15452"/>
                  <a:pt x="2996152" y="13441"/>
                  <a:pt x="2996137" y="11275"/>
                </a:cubicBezTo>
                <a:cubicBezTo>
                  <a:pt x="2996240" y="7876"/>
                  <a:pt x="2997443" y="5160"/>
                  <a:pt x="2999748" y="3127"/>
                </a:cubicBezTo>
                <a:cubicBezTo>
                  <a:pt x="3002054" y="1094"/>
                  <a:pt x="3004842" y="52"/>
                  <a:pt x="3008114" y="0"/>
                </a:cubicBezTo>
                <a:close/>
                <a:moveTo>
                  <a:pt x="2936838" y="0"/>
                </a:moveTo>
                <a:cubicBezTo>
                  <a:pt x="2941374" y="110"/>
                  <a:pt x="2945229" y="1652"/>
                  <a:pt x="2948403" y="4626"/>
                </a:cubicBezTo>
                <a:cubicBezTo>
                  <a:pt x="2951577" y="7599"/>
                  <a:pt x="2953234" y="11344"/>
                  <a:pt x="2953373" y="15859"/>
                </a:cubicBezTo>
                <a:cubicBezTo>
                  <a:pt x="2953256" y="20558"/>
                  <a:pt x="2951643" y="24464"/>
                  <a:pt x="2948535" y="27577"/>
                </a:cubicBezTo>
                <a:cubicBezTo>
                  <a:pt x="2945427" y="30690"/>
                  <a:pt x="2941528" y="32306"/>
                  <a:pt x="2936838" y="32423"/>
                </a:cubicBezTo>
                <a:cubicBezTo>
                  <a:pt x="2932315" y="32298"/>
                  <a:pt x="2928516" y="30698"/>
                  <a:pt x="2925441" y="27621"/>
                </a:cubicBezTo>
                <a:cubicBezTo>
                  <a:pt x="2922367" y="24545"/>
                  <a:pt x="2920767" y="20742"/>
                  <a:pt x="2920642" y="16212"/>
                </a:cubicBezTo>
                <a:cubicBezTo>
                  <a:pt x="2920767" y="11527"/>
                  <a:pt x="2922367" y="7680"/>
                  <a:pt x="2925441" y="4670"/>
                </a:cubicBezTo>
                <a:cubicBezTo>
                  <a:pt x="2928516" y="1659"/>
                  <a:pt x="2932315" y="103"/>
                  <a:pt x="2936838" y="0"/>
                </a:cubicBezTo>
                <a:close/>
                <a:moveTo>
                  <a:pt x="2724126" y="0"/>
                </a:moveTo>
                <a:cubicBezTo>
                  <a:pt x="2730640" y="191"/>
                  <a:pt x="2735550" y="2629"/>
                  <a:pt x="2738855" y="7313"/>
                </a:cubicBezTo>
                <a:cubicBezTo>
                  <a:pt x="2742159" y="11997"/>
                  <a:pt x="2743816" y="17783"/>
                  <a:pt x="2743823" y="24670"/>
                </a:cubicBezTo>
                <a:lnTo>
                  <a:pt x="2743823" y="103569"/>
                </a:lnTo>
                <a:cubicBezTo>
                  <a:pt x="2744498" y="101881"/>
                  <a:pt x="2746831" y="98761"/>
                  <a:pt x="2750822" y="94209"/>
                </a:cubicBezTo>
                <a:cubicBezTo>
                  <a:pt x="2754813" y="89656"/>
                  <a:pt x="2760646" y="85338"/>
                  <a:pt x="2768320" y="81255"/>
                </a:cubicBezTo>
                <a:cubicBezTo>
                  <a:pt x="2775993" y="77173"/>
                  <a:pt x="2785691" y="74992"/>
                  <a:pt x="2797413" y="74714"/>
                </a:cubicBezTo>
                <a:cubicBezTo>
                  <a:pt x="2824272" y="74896"/>
                  <a:pt x="2844051" y="82187"/>
                  <a:pt x="2856750" y="96587"/>
                </a:cubicBezTo>
                <a:cubicBezTo>
                  <a:pt x="2869449" y="110987"/>
                  <a:pt x="2875742" y="131405"/>
                  <a:pt x="2875630" y="157843"/>
                </a:cubicBezTo>
                <a:lnTo>
                  <a:pt x="2875630" y="231852"/>
                </a:lnTo>
                <a:cubicBezTo>
                  <a:pt x="2875733" y="233585"/>
                  <a:pt x="2876144" y="234789"/>
                  <a:pt x="2876863" y="235464"/>
                </a:cubicBezTo>
                <a:cubicBezTo>
                  <a:pt x="2877583" y="236140"/>
                  <a:pt x="2877994" y="236463"/>
                  <a:pt x="2878097" y="236433"/>
                </a:cubicBezTo>
                <a:cubicBezTo>
                  <a:pt x="2880227" y="237366"/>
                  <a:pt x="2881871" y="238761"/>
                  <a:pt x="2883031" y="240618"/>
                </a:cubicBezTo>
                <a:cubicBezTo>
                  <a:pt x="2884191" y="242476"/>
                  <a:pt x="2884778" y="244488"/>
                  <a:pt x="2884793" y="246654"/>
                </a:cubicBezTo>
                <a:cubicBezTo>
                  <a:pt x="2884690" y="250053"/>
                  <a:pt x="2883486" y="252770"/>
                  <a:pt x="2881181" y="254803"/>
                </a:cubicBezTo>
                <a:cubicBezTo>
                  <a:pt x="2878877" y="256837"/>
                  <a:pt x="2876088" y="257880"/>
                  <a:pt x="2872816" y="257931"/>
                </a:cubicBezTo>
                <a:cubicBezTo>
                  <a:pt x="2866302" y="257740"/>
                  <a:pt x="2861392" y="255303"/>
                  <a:pt x="2858087" y="250618"/>
                </a:cubicBezTo>
                <a:cubicBezTo>
                  <a:pt x="2854782" y="245934"/>
                  <a:pt x="2853126" y="240148"/>
                  <a:pt x="2853119" y="233261"/>
                </a:cubicBezTo>
                <a:lnTo>
                  <a:pt x="2853119" y="155023"/>
                </a:lnTo>
                <a:cubicBezTo>
                  <a:pt x="2853178" y="137967"/>
                  <a:pt x="2848653" y="124149"/>
                  <a:pt x="2839545" y="113569"/>
                </a:cubicBezTo>
                <a:cubicBezTo>
                  <a:pt x="2830437" y="102989"/>
                  <a:pt x="2816393" y="97541"/>
                  <a:pt x="2797413" y="97225"/>
                </a:cubicBezTo>
                <a:cubicBezTo>
                  <a:pt x="2783303" y="97343"/>
                  <a:pt x="2770978" y="101778"/>
                  <a:pt x="2760437" y="110529"/>
                </a:cubicBezTo>
                <a:cubicBezTo>
                  <a:pt x="2749897" y="119281"/>
                  <a:pt x="2744359" y="131646"/>
                  <a:pt x="2743823" y="147622"/>
                </a:cubicBezTo>
                <a:lnTo>
                  <a:pt x="2743823" y="233261"/>
                </a:lnTo>
                <a:cubicBezTo>
                  <a:pt x="2743889" y="239796"/>
                  <a:pt x="2742526" y="245405"/>
                  <a:pt x="2739734" y="250090"/>
                </a:cubicBezTo>
                <a:cubicBezTo>
                  <a:pt x="2736942" y="254774"/>
                  <a:pt x="2732326" y="257388"/>
                  <a:pt x="2725884" y="257931"/>
                </a:cubicBezTo>
                <a:cubicBezTo>
                  <a:pt x="2721175" y="257792"/>
                  <a:pt x="2717742" y="256573"/>
                  <a:pt x="2715584" y="254275"/>
                </a:cubicBezTo>
                <a:cubicBezTo>
                  <a:pt x="2713426" y="251977"/>
                  <a:pt x="2712281" y="249436"/>
                  <a:pt x="2712149" y="246654"/>
                </a:cubicBezTo>
                <a:cubicBezTo>
                  <a:pt x="2712186" y="243871"/>
                  <a:pt x="2712817" y="241683"/>
                  <a:pt x="2714043" y="240090"/>
                </a:cubicBezTo>
                <a:cubicBezTo>
                  <a:pt x="2715269" y="238496"/>
                  <a:pt x="2716870" y="237278"/>
                  <a:pt x="2718845" y="236433"/>
                </a:cubicBezTo>
                <a:cubicBezTo>
                  <a:pt x="2718948" y="236463"/>
                  <a:pt x="2719359" y="236140"/>
                  <a:pt x="2720078" y="235464"/>
                </a:cubicBezTo>
                <a:cubicBezTo>
                  <a:pt x="2720798" y="234789"/>
                  <a:pt x="2721209" y="233585"/>
                  <a:pt x="2721312" y="231852"/>
                </a:cubicBezTo>
                <a:lnTo>
                  <a:pt x="2721312" y="26080"/>
                </a:lnTo>
                <a:cubicBezTo>
                  <a:pt x="2721209" y="24347"/>
                  <a:pt x="2720798" y="23143"/>
                  <a:pt x="2720078" y="22467"/>
                </a:cubicBezTo>
                <a:cubicBezTo>
                  <a:pt x="2719359" y="21792"/>
                  <a:pt x="2718948" y="21469"/>
                  <a:pt x="2718845" y="21498"/>
                </a:cubicBezTo>
                <a:cubicBezTo>
                  <a:pt x="2716716" y="20566"/>
                  <a:pt x="2715071" y="19171"/>
                  <a:pt x="2713911" y="17313"/>
                </a:cubicBezTo>
                <a:cubicBezTo>
                  <a:pt x="2712751" y="15455"/>
                  <a:pt x="2712164" y="13444"/>
                  <a:pt x="2712149" y="11278"/>
                </a:cubicBezTo>
                <a:cubicBezTo>
                  <a:pt x="2712252" y="7878"/>
                  <a:pt x="2713456" y="5162"/>
                  <a:pt x="2715761" y="3128"/>
                </a:cubicBezTo>
                <a:cubicBezTo>
                  <a:pt x="2718066" y="1094"/>
                  <a:pt x="2720854" y="52"/>
                  <a:pt x="2724126" y="0"/>
                </a:cubicBezTo>
                <a:close/>
                <a:moveTo>
                  <a:pt x="2124403" y="0"/>
                </a:moveTo>
                <a:cubicBezTo>
                  <a:pt x="2130902" y="191"/>
                  <a:pt x="2135753" y="2629"/>
                  <a:pt x="2138956" y="7313"/>
                </a:cubicBezTo>
                <a:cubicBezTo>
                  <a:pt x="2142158" y="11997"/>
                  <a:pt x="2143755" y="17783"/>
                  <a:pt x="2143748" y="24670"/>
                </a:cubicBezTo>
                <a:lnTo>
                  <a:pt x="2143748" y="145552"/>
                </a:lnTo>
                <a:lnTo>
                  <a:pt x="2142693" y="174451"/>
                </a:lnTo>
                <a:lnTo>
                  <a:pt x="2143045" y="174451"/>
                </a:lnTo>
                <a:lnTo>
                  <a:pt x="2169123" y="145552"/>
                </a:lnTo>
                <a:lnTo>
                  <a:pt x="2220224" y="94450"/>
                </a:lnTo>
                <a:cubicBezTo>
                  <a:pt x="2221649" y="92894"/>
                  <a:pt x="2222148" y="91337"/>
                  <a:pt x="2221722" y="89780"/>
                </a:cubicBezTo>
                <a:cubicBezTo>
                  <a:pt x="2221297" y="88224"/>
                  <a:pt x="2220914" y="86491"/>
                  <a:pt x="2220577" y="84582"/>
                </a:cubicBezTo>
                <a:cubicBezTo>
                  <a:pt x="2220680" y="81396"/>
                  <a:pt x="2221795" y="78958"/>
                  <a:pt x="2223925" y="77269"/>
                </a:cubicBezTo>
                <a:cubicBezTo>
                  <a:pt x="2226054" y="75581"/>
                  <a:pt x="2228580" y="74729"/>
                  <a:pt x="2231502" y="74714"/>
                </a:cubicBezTo>
                <a:cubicBezTo>
                  <a:pt x="2235753" y="74876"/>
                  <a:pt x="2239057" y="76403"/>
                  <a:pt x="2241414" y="79296"/>
                </a:cubicBezTo>
                <a:cubicBezTo>
                  <a:pt x="2243771" y="82189"/>
                  <a:pt x="2245048" y="85478"/>
                  <a:pt x="2245246" y="89164"/>
                </a:cubicBezTo>
                <a:cubicBezTo>
                  <a:pt x="2245371" y="93701"/>
                  <a:pt x="2244681" y="97578"/>
                  <a:pt x="2243176" y="100794"/>
                </a:cubicBezTo>
                <a:cubicBezTo>
                  <a:pt x="2241671" y="104010"/>
                  <a:pt x="2239659" y="106829"/>
                  <a:pt x="2237141" y="109252"/>
                </a:cubicBezTo>
                <a:lnTo>
                  <a:pt x="2182867" y="163525"/>
                </a:lnTo>
                <a:lnTo>
                  <a:pt x="2235731" y="232248"/>
                </a:lnTo>
                <a:cubicBezTo>
                  <a:pt x="2236260" y="232968"/>
                  <a:pt x="2236876" y="233555"/>
                  <a:pt x="2237582" y="234010"/>
                </a:cubicBezTo>
                <a:cubicBezTo>
                  <a:pt x="2238286" y="234464"/>
                  <a:pt x="2239079" y="234699"/>
                  <a:pt x="2239960" y="234714"/>
                </a:cubicBezTo>
                <a:cubicBezTo>
                  <a:pt x="2240628" y="234684"/>
                  <a:pt x="2241230" y="234567"/>
                  <a:pt x="2241766" y="234362"/>
                </a:cubicBezTo>
                <a:cubicBezTo>
                  <a:pt x="2242302" y="234157"/>
                  <a:pt x="2242992" y="234040"/>
                  <a:pt x="2243837" y="234010"/>
                </a:cubicBezTo>
                <a:cubicBezTo>
                  <a:pt x="2246869" y="234113"/>
                  <a:pt x="2249263" y="235227"/>
                  <a:pt x="2251017" y="237352"/>
                </a:cubicBezTo>
                <a:cubicBezTo>
                  <a:pt x="2252772" y="239477"/>
                  <a:pt x="2253668" y="241999"/>
                  <a:pt x="2253704" y="244915"/>
                </a:cubicBezTo>
                <a:cubicBezTo>
                  <a:pt x="2253514" y="248997"/>
                  <a:pt x="2251869" y="252178"/>
                  <a:pt x="2248771" y="254457"/>
                </a:cubicBezTo>
                <a:cubicBezTo>
                  <a:pt x="2245672" y="256737"/>
                  <a:pt x="2242266" y="257895"/>
                  <a:pt x="2238551" y="257931"/>
                </a:cubicBezTo>
                <a:cubicBezTo>
                  <a:pt x="2234777" y="257873"/>
                  <a:pt x="2231135" y="256847"/>
                  <a:pt x="2227625" y="254853"/>
                </a:cubicBezTo>
                <a:cubicBezTo>
                  <a:pt x="2224116" y="252860"/>
                  <a:pt x="2221179" y="250251"/>
                  <a:pt x="2218815" y="247026"/>
                </a:cubicBezTo>
                <a:lnTo>
                  <a:pt x="2167008" y="179737"/>
                </a:lnTo>
                <a:lnTo>
                  <a:pt x="2143748" y="202645"/>
                </a:lnTo>
                <a:lnTo>
                  <a:pt x="2143748" y="233305"/>
                </a:lnTo>
                <a:cubicBezTo>
                  <a:pt x="2143741" y="240180"/>
                  <a:pt x="2142084" y="245956"/>
                  <a:pt x="2138780" y="250632"/>
                </a:cubicBezTo>
                <a:cubicBezTo>
                  <a:pt x="2135475" y="255307"/>
                  <a:pt x="2130565" y="257741"/>
                  <a:pt x="2124051" y="257931"/>
                </a:cubicBezTo>
                <a:cubicBezTo>
                  <a:pt x="2120779" y="257880"/>
                  <a:pt x="2117990" y="256839"/>
                  <a:pt x="2115686" y="254809"/>
                </a:cubicBezTo>
                <a:cubicBezTo>
                  <a:pt x="2113381" y="252779"/>
                  <a:pt x="2112177" y="250067"/>
                  <a:pt x="2112074" y="246674"/>
                </a:cubicBezTo>
                <a:cubicBezTo>
                  <a:pt x="2112089" y="244512"/>
                  <a:pt x="2112676" y="242504"/>
                  <a:pt x="2113836" y="240650"/>
                </a:cubicBezTo>
                <a:cubicBezTo>
                  <a:pt x="2114996" y="238796"/>
                  <a:pt x="2116641" y="237403"/>
                  <a:pt x="2118770" y="236473"/>
                </a:cubicBezTo>
                <a:cubicBezTo>
                  <a:pt x="2118873" y="236502"/>
                  <a:pt x="2119284" y="236179"/>
                  <a:pt x="2120004" y="235505"/>
                </a:cubicBezTo>
                <a:cubicBezTo>
                  <a:pt x="2120723" y="234830"/>
                  <a:pt x="2121134" y="233627"/>
                  <a:pt x="2121237" y="231896"/>
                </a:cubicBezTo>
                <a:lnTo>
                  <a:pt x="2121237" y="26080"/>
                </a:lnTo>
                <a:cubicBezTo>
                  <a:pt x="2121134" y="24347"/>
                  <a:pt x="2120723" y="23143"/>
                  <a:pt x="2120004" y="22467"/>
                </a:cubicBezTo>
                <a:cubicBezTo>
                  <a:pt x="2119284" y="21792"/>
                  <a:pt x="2118873" y="21469"/>
                  <a:pt x="2118770" y="21498"/>
                </a:cubicBezTo>
                <a:cubicBezTo>
                  <a:pt x="2116656" y="20566"/>
                  <a:pt x="2115070" y="19171"/>
                  <a:pt x="2114012" y="17313"/>
                </a:cubicBezTo>
                <a:cubicBezTo>
                  <a:pt x="2112955" y="15455"/>
                  <a:pt x="2112426" y="13444"/>
                  <a:pt x="2112426" y="11278"/>
                </a:cubicBezTo>
                <a:cubicBezTo>
                  <a:pt x="2112529" y="7878"/>
                  <a:pt x="2113733" y="5162"/>
                  <a:pt x="2116038" y="3128"/>
                </a:cubicBezTo>
                <a:cubicBezTo>
                  <a:pt x="2118343" y="1094"/>
                  <a:pt x="2121131" y="52"/>
                  <a:pt x="2124403" y="0"/>
                </a:cubicBezTo>
                <a:close/>
                <a:moveTo>
                  <a:pt x="1428726" y="0"/>
                </a:moveTo>
                <a:cubicBezTo>
                  <a:pt x="1435240" y="191"/>
                  <a:pt x="1440150" y="2629"/>
                  <a:pt x="1443455" y="7313"/>
                </a:cubicBezTo>
                <a:cubicBezTo>
                  <a:pt x="1446760" y="11997"/>
                  <a:pt x="1448415" y="17783"/>
                  <a:pt x="1448423" y="24670"/>
                </a:cubicBezTo>
                <a:lnTo>
                  <a:pt x="1448423" y="107449"/>
                </a:lnTo>
                <a:cubicBezTo>
                  <a:pt x="1456473" y="96226"/>
                  <a:pt x="1465845" y="87954"/>
                  <a:pt x="1476539" y="82631"/>
                </a:cubicBezTo>
                <a:cubicBezTo>
                  <a:pt x="1487233" y="77309"/>
                  <a:pt x="1498544" y="74670"/>
                  <a:pt x="1510471" y="74714"/>
                </a:cubicBezTo>
                <a:cubicBezTo>
                  <a:pt x="1526823" y="74931"/>
                  <a:pt x="1541277" y="79114"/>
                  <a:pt x="1553835" y="87262"/>
                </a:cubicBezTo>
                <a:cubicBezTo>
                  <a:pt x="1566392" y="95410"/>
                  <a:pt x="1576247" y="106221"/>
                  <a:pt x="1583398" y="119697"/>
                </a:cubicBezTo>
                <a:cubicBezTo>
                  <a:pt x="1590550" y="133172"/>
                  <a:pt x="1594193" y="148009"/>
                  <a:pt x="1594327" y="164207"/>
                </a:cubicBezTo>
                <a:cubicBezTo>
                  <a:pt x="1594212" y="181124"/>
                  <a:pt x="1590648" y="196640"/>
                  <a:pt x="1583633" y="210755"/>
                </a:cubicBezTo>
                <a:cubicBezTo>
                  <a:pt x="1576619" y="224870"/>
                  <a:pt x="1566843" y="236204"/>
                  <a:pt x="1554305" y="244757"/>
                </a:cubicBezTo>
                <a:cubicBezTo>
                  <a:pt x="1541767" y="253310"/>
                  <a:pt x="1527156" y="257701"/>
                  <a:pt x="1510471" y="257931"/>
                </a:cubicBezTo>
                <a:cubicBezTo>
                  <a:pt x="1498345" y="258064"/>
                  <a:pt x="1486902" y="255512"/>
                  <a:pt x="1476142" y="250278"/>
                </a:cubicBezTo>
                <a:cubicBezTo>
                  <a:pt x="1465382" y="245043"/>
                  <a:pt x="1456142" y="236330"/>
                  <a:pt x="1448423" y="224139"/>
                </a:cubicBezTo>
                <a:lnTo>
                  <a:pt x="1448423" y="233305"/>
                </a:lnTo>
                <a:cubicBezTo>
                  <a:pt x="1448415" y="240181"/>
                  <a:pt x="1446759" y="245956"/>
                  <a:pt x="1443455" y="250632"/>
                </a:cubicBezTo>
                <a:cubicBezTo>
                  <a:pt x="1440150" y="255308"/>
                  <a:pt x="1435240" y="257741"/>
                  <a:pt x="1428726" y="257931"/>
                </a:cubicBezTo>
                <a:cubicBezTo>
                  <a:pt x="1425454" y="257880"/>
                  <a:pt x="1422665" y="256839"/>
                  <a:pt x="1420360" y="254810"/>
                </a:cubicBezTo>
                <a:cubicBezTo>
                  <a:pt x="1418056" y="252780"/>
                  <a:pt x="1416852" y="250068"/>
                  <a:pt x="1416749" y="246676"/>
                </a:cubicBezTo>
                <a:cubicBezTo>
                  <a:pt x="1416764" y="244514"/>
                  <a:pt x="1417351" y="242506"/>
                  <a:pt x="1418511" y="240652"/>
                </a:cubicBezTo>
                <a:cubicBezTo>
                  <a:pt x="1419671" y="238798"/>
                  <a:pt x="1421316" y="237406"/>
                  <a:pt x="1423445" y="236475"/>
                </a:cubicBezTo>
                <a:cubicBezTo>
                  <a:pt x="1423548" y="236505"/>
                  <a:pt x="1423959" y="236182"/>
                  <a:pt x="1424678" y="235507"/>
                </a:cubicBezTo>
                <a:cubicBezTo>
                  <a:pt x="1425398" y="234832"/>
                  <a:pt x="1425809" y="233628"/>
                  <a:pt x="1425912" y="231895"/>
                </a:cubicBezTo>
                <a:lnTo>
                  <a:pt x="1425912" y="26080"/>
                </a:lnTo>
                <a:cubicBezTo>
                  <a:pt x="1425809" y="24347"/>
                  <a:pt x="1425398" y="23143"/>
                  <a:pt x="1424678" y="22467"/>
                </a:cubicBezTo>
                <a:cubicBezTo>
                  <a:pt x="1423959" y="21792"/>
                  <a:pt x="1423548" y="21469"/>
                  <a:pt x="1423445" y="21498"/>
                </a:cubicBezTo>
                <a:cubicBezTo>
                  <a:pt x="1421316" y="20566"/>
                  <a:pt x="1419671" y="19171"/>
                  <a:pt x="1418511" y="17313"/>
                </a:cubicBezTo>
                <a:cubicBezTo>
                  <a:pt x="1417351" y="15455"/>
                  <a:pt x="1416764" y="13444"/>
                  <a:pt x="1416749" y="11278"/>
                </a:cubicBezTo>
                <a:cubicBezTo>
                  <a:pt x="1416852" y="7878"/>
                  <a:pt x="1418056" y="5162"/>
                  <a:pt x="1420360" y="3128"/>
                </a:cubicBezTo>
                <a:cubicBezTo>
                  <a:pt x="1422665" y="1094"/>
                  <a:pt x="1425454" y="52"/>
                  <a:pt x="1428726" y="0"/>
                </a:cubicBezTo>
                <a:close/>
              </a:path>
            </a:pathLst>
          </a:custGeom>
          <a:solidFill>
            <a:srgbClr val="1B6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8A31A5-C52A-2CA1-3AF4-90570EC575CD}"/>
              </a:ext>
            </a:extLst>
          </p:cNvPr>
          <p:cNvSpPr/>
          <p:nvPr/>
        </p:nvSpPr>
        <p:spPr>
          <a:xfrm>
            <a:off x="3582546" y="1279437"/>
            <a:ext cx="5026905" cy="1149630"/>
          </a:xfrm>
          <a:custGeom>
            <a:avLst/>
            <a:gdLst/>
            <a:ahLst/>
            <a:cxnLst/>
            <a:rect l="l" t="t" r="r" b="b"/>
            <a:pathLst>
              <a:path w="5026905" h="1149630">
                <a:moveTo>
                  <a:pt x="3265161" y="955987"/>
                </a:moveTo>
                <a:cubicBezTo>
                  <a:pt x="3211824" y="970701"/>
                  <a:pt x="3170717" y="985861"/>
                  <a:pt x="3141841" y="1001467"/>
                </a:cubicBezTo>
                <a:cubicBezTo>
                  <a:pt x="3112964" y="1017073"/>
                  <a:pt x="3098356" y="1036565"/>
                  <a:pt x="3098016" y="1059942"/>
                </a:cubicBezTo>
                <a:cubicBezTo>
                  <a:pt x="3098271" y="1070134"/>
                  <a:pt x="3101584" y="1077778"/>
                  <a:pt x="3107953" y="1082874"/>
                </a:cubicBezTo>
                <a:cubicBezTo>
                  <a:pt x="3114323" y="1087970"/>
                  <a:pt x="3122222" y="1090518"/>
                  <a:pt x="3131649" y="1090518"/>
                </a:cubicBezTo>
                <a:cubicBezTo>
                  <a:pt x="3153073" y="1090072"/>
                  <a:pt x="3175707" y="1077969"/>
                  <a:pt x="3199551" y="1054210"/>
                </a:cubicBezTo>
                <a:cubicBezTo>
                  <a:pt x="3223396" y="1030450"/>
                  <a:pt x="3245266" y="997709"/>
                  <a:pt x="3265161" y="955987"/>
                </a:cubicBezTo>
                <a:close/>
                <a:moveTo>
                  <a:pt x="4740516" y="721576"/>
                </a:moveTo>
                <a:cubicBezTo>
                  <a:pt x="4756547" y="721725"/>
                  <a:pt x="4769330" y="726014"/>
                  <a:pt x="4778863" y="734443"/>
                </a:cubicBezTo>
                <a:cubicBezTo>
                  <a:pt x="4788396" y="742873"/>
                  <a:pt x="4793280" y="754551"/>
                  <a:pt x="4793514" y="769478"/>
                </a:cubicBezTo>
                <a:cubicBezTo>
                  <a:pt x="4792600" y="796231"/>
                  <a:pt x="4783471" y="820436"/>
                  <a:pt x="4766123" y="842094"/>
                </a:cubicBezTo>
                <a:cubicBezTo>
                  <a:pt x="4748776" y="863751"/>
                  <a:pt x="4728690" y="875217"/>
                  <a:pt x="4705864" y="876491"/>
                </a:cubicBezTo>
                <a:cubicBezTo>
                  <a:pt x="4690683" y="876279"/>
                  <a:pt x="4677986" y="871607"/>
                  <a:pt x="4667772" y="862477"/>
                </a:cubicBezTo>
                <a:cubicBezTo>
                  <a:pt x="4657560" y="853347"/>
                  <a:pt x="4652252" y="841032"/>
                  <a:pt x="4651848" y="825532"/>
                </a:cubicBezTo>
                <a:cubicBezTo>
                  <a:pt x="4653250" y="796231"/>
                  <a:pt x="4663442" y="771771"/>
                  <a:pt x="4682424" y="752152"/>
                </a:cubicBezTo>
                <a:cubicBezTo>
                  <a:pt x="4701406" y="732532"/>
                  <a:pt x="4720770" y="722341"/>
                  <a:pt x="4740516" y="721576"/>
                </a:cubicBezTo>
                <a:close/>
                <a:moveTo>
                  <a:pt x="3839918" y="507549"/>
                </a:moveTo>
                <a:cubicBezTo>
                  <a:pt x="3815678" y="508223"/>
                  <a:pt x="3790551" y="519220"/>
                  <a:pt x="3764537" y="540541"/>
                </a:cubicBezTo>
                <a:cubicBezTo>
                  <a:pt x="3738523" y="561861"/>
                  <a:pt x="3716416" y="589467"/>
                  <a:pt x="3698215" y="623358"/>
                </a:cubicBezTo>
                <a:cubicBezTo>
                  <a:pt x="3680015" y="657249"/>
                  <a:pt x="3670515" y="693385"/>
                  <a:pt x="3669716" y="731768"/>
                </a:cubicBezTo>
                <a:cubicBezTo>
                  <a:pt x="3670183" y="757736"/>
                  <a:pt x="3676638" y="777143"/>
                  <a:pt x="3689080" y="789988"/>
                </a:cubicBezTo>
                <a:cubicBezTo>
                  <a:pt x="3701523" y="802834"/>
                  <a:pt x="3717150" y="809247"/>
                  <a:pt x="3735962" y="809225"/>
                </a:cubicBezTo>
                <a:cubicBezTo>
                  <a:pt x="3748745" y="809119"/>
                  <a:pt x="3761399" y="806274"/>
                  <a:pt x="3773927" y="800690"/>
                </a:cubicBezTo>
                <a:cubicBezTo>
                  <a:pt x="3786454" y="795106"/>
                  <a:pt x="3798599" y="787419"/>
                  <a:pt x="3810362" y="777631"/>
                </a:cubicBezTo>
                <a:cubicBezTo>
                  <a:pt x="3807475" y="772365"/>
                  <a:pt x="3806116" y="767609"/>
                  <a:pt x="3806285" y="763363"/>
                </a:cubicBezTo>
                <a:cubicBezTo>
                  <a:pt x="3806604" y="750432"/>
                  <a:pt x="3811573" y="739858"/>
                  <a:pt x="3821191" y="731641"/>
                </a:cubicBezTo>
                <a:cubicBezTo>
                  <a:pt x="3830809" y="723424"/>
                  <a:pt x="3843167" y="718710"/>
                  <a:pt x="3858264" y="717500"/>
                </a:cubicBezTo>
                <a:cubicBezTo>
                  <a:pt x="3870621" y="696861"/>
                  <a:pt x="3880304" y="674694"/>
                  <a:pt x="3887310" y="650998"/>
                </a:cubicBezTo>
                <a:cubicBezTo>
                  <a:pt x="3894317" y="627303"/>
                  <a:pt x="3897884" y="603607"/>
                  <a:pt x="3898011" y="579911"/>
                </a:cubicBezTo>
                <a:cubicBezTo>
                  <a:pt x="3897757" y="555047"/>
                  <a:pt x="3892406" y="536745"/>
                  <a:pt x="3881959" y="525003"/>
                </a:cubicBezTo>
                <a:cubicBezTo>
                  <a:pt x="3871513" y="513261"/>
                  <a:pt x="3857499" y="507443"/>
                  <a:pt x="3839918" y="507549"/>
                </a:cubicBezTo>
                <a:close/>
                <a:moveTo>
                  <a:pt x="1613774" y="504492"/>
                </a:moveTo>
                <a:cubicBezTo>
                  <a:pt x="1586457" y="505373"/>
                  <a:pt x="1558650" y="517993"/>
                  <a:pt x="1530352" y="542352"/>
                </a:cubicBezTo>
                <a:cubicBezTo>
                  <a:pt x="1502054" y="566712"/>
                  <a:pt x="1478173" y="597526"/>
                  <a:pt x="1458708" y="634795"/>
                </a:cubicBezTo>
                <a:cubicBezTo>
                  <a:pt x="1439243" y="672064"/>
                  <a:pt x="1429102" y="710504"/>
                  <a:pt x="1428284" y="750113"/>
                </a:cubicBezTo>
                <a:cubicBezTo>
                  <a:pt x="1428560" y="770497"/>
                  <a:pt x="1433104" y="785784"/>
                  <a:pt x="1441915" y="795976"/>
                </a:cubicBezTo>
                <a:cubicBezTo>
                  <a:pt x="1450727" y="806168"/>
                  <a:pt x="1462150" y="811264"/>
                  <a:pt x="1476185" y="811264"/>
                </a:cubicBezTo>
                <a:cubicBezTo>
                  <a:pt x="1496653" y="810669"/>
                  <a:pt x="1517122" y="801157"/>
                  <a:pt x="1537590" y="782727"/>
                </a:cubicBezTo>
                <a:cubicBezTo>
                  <a:pt x="1558059" y="764297"/>
                  <a:pt x="1578017" y="740516"/>
                  <a:pt x="1597467" y="711384"/>
                </a:cubicBezTo>
                <a:cubicBezTo>
                  <a:pt x="1614559" y="685247"/>
                  <a:pt x="1629550" y="659555"/>
                  <a:pt x="1642438" y="634309"/>
                </a:cubicBezTo>
                <a:cubicBezTo>
                  <a:pt x="1655326" y="609064"/>
                  <a:pt x="1667514" y="582098"/>
                  <a:pt x="1679001" y="553412"/>
                </a:cubicBezTo>
                <a:cubicBezTo>
                  <a:pt x="1676920" y="537997"/>
                  <a:pt x="1670380" y="526022"/>
                  <a:pt x="1659382" y="517486"/>
                </a:cubicBezTo>
                <a:cubicBezTo>
                  <a:pt x="1648383" y="508951"/>
                  <a:pt x="1633181" y="504619"/>
                  <a:pt x="1613774" y="504492"/>
                </a:cubicBezTo>
                <a:close/>
                <a:moveTo>
                  <a:pt x="3253950" y="440284"/>
                </a:moveTo>
                <a:cubicBezTo>
                  <a:pt x="3265819" y="440454"/>
                  <a:pt x="3275204" y="443681"/>
                  <a:pt x="3282105" y="449966"/>
                </a:cubicBezTo>
                <a:cubicBezTo>
                  <a:pt x="3289005" y="456251"/>
                  <a:pt x="3292530" y="464574"/>
                  <a:pt x="3292679" y="474936"/>
                </a:cubicBezTo>
                <a:cubicBezTo>
                  <a:pt x="3292934" y="482643"/>
                  <a:pt x="3289112" y="494746"/>
                  <a:pt x="3281213" y="511244"/>
                </a:cubicBezTo>
                <a:cubicBezTo>
                  <a:pt x="3273314" y="527742"/>
                  <a:pt x="3259810" y="551310"/>
                  <a:pt x="3240701" y="581949"/>
                </a:cubicBezTo>
                <a:cubicBezTo>
                  <a:pt x="3223120" y="618130"/>
                  <a:pt x="3209106" y="651508"/>
                  <a:pt x="3198660" y="682083"/>
                </a:cubicBezTo>
                <a:cubicBezTo>
                  <a:pt x="3188213" y="712658"/>
                  <a:pt x="3182862" y="740431"/>
                  <a:pt x="3182608" y="765401"/>
                </a:cubicBezTo>
                <a:cubicBezTo>
                  <a:pt x="3183054" y="781538"/>
                  <a:pt x="3186494" y="793088"/>
                  <a:pt x="3192927" y="800053"/>
                </a:cubicBezTo>
                <a:cubicBezTo>
                  <a:pt x="3199360" y="807017"/>
                  <a:pt x="3206113" y="810414"/>
                  <a:pt x="3213183" y="810245"/>
                </a:cubicBezTo>
                <a:cubicBezTo>
                  <a:pt x="3232016" y="809629"/>
                  <a:pt x="3250913" y="800159"/>
                  <a:pt x="3269874" y="781835"/>
                </a:cubicBezTo>
                <a:cubicBezTo>
                  <a:pt x="3288836" y="763511"/>
                  <a:pt x="3307987" y="740028"/>
                  <a:pt x="3327331" y="711384"/>
                </a:cubicBezTo>
                <a:cubicBezTo>
                  <a:pt x="3345251" y="685077"/>
                  <a:pt x="3362407" y="654629"/>
                  <a:pt x="3378799" y="620041"/>
                </a:cubicBezTo>
                <a:cubicBezTo>
                  <a:pt x="3395191" y="585453"/>
                  <a:pt x="3410308" y="551692"/>
                  <a:pt x="3424152" y="518760"/>
                </a:cubicBezTo>
                <a:cubicBezTo>
                  <a:pt x="3437210" y="488291"/>
                  <a:pt x="3450077" y="467441"/>
                  <a:pt x="3462753" y="456209"/>
                </a:cubicBezTo>
                <a:cubicBezTo>
                  <a:pt x="3475429" y="444976"/>
                  <a:pt x="3489061" y="439668"/>
                  <a:pt x="3503648" y="440284"/>
                </a:cubicBezTo>
                <a:cubicBezTo>
                  <a:pt x="3515517" y="440454"/>
                  <a:pt x="3524902" y="443681"/>
                  <a:pt x="3531803" y="449966"/>
                </a:cubicBezTo>
                <a:cubicBezTo>
                  <a:pt x="3538703" y="456251"/>
                  <a:pt x="3542228" y="464574"/>
                  <a:pt x="3542376" y="474936"/>
                </a:cubicBezTo>
                <a:cubicBezTo>
                  <a:pt x="3542610" y="482643"/>
                  <a:pt x="3538831" y="494491"/>
                  <a:pt x="3531038" y="510480"/>
                </a:cubicBezTo>
                <a:cubicBezTo>
                  <a:pt x="3523246" y="526468"/>
                  <a:pt x="3510039" y="549272"/>
                  <a:pt x="3491418" y="578892"/>
                </a:cubicBezTo>
                <a:cubicBezTo>
                  <a:pt x="3479506" y="608788"/>
                  <a:pt x="3467913" y="641486"/>
                  <a:pt x="3456639" y="676987"/>
                </a:cubicBezTo>
                <a:cubicBezTo>
                  <a:pt x="3445364" y="712489"/>
                  <a:pt x="3435555" y="742639"/>
                  <a:pt x="3427210" y="767439"/>
                </a:cubicBezTo>
                <a:lnTo>
                  <a:pt x="3400711" y="842858"/>
                </a:lnTo>
                <a:cubicBezTo>
                  <a:pt x="3434132" y="823133"/>
                  <a:pt x="3465386" y="799140"/>
                  <a:pt x="3494475" y="770879"/>
                </a:cubicBezTo>
                <a:cubicBezTo>
                  <a:pt x="3523564" y="742618"/>
                  <a:pt x="3548704" y="712255"/>
                  <a:pt x="3569895" y="679790"/>
                </a:cubicBezTo>
                <a:lnTo>
                  <a:pt x="3571819" y="676913"/>
                </a:lnTo>
                <a:lnTo>
                  <a:pt x="3575414" y="653910"/>
                </a:lnTo>
                <a:cubicBezTo>
                  <a:pt x="3582680" y="630047"/>
                  <a:pt x="3593316" y="607256"/>
                  <a:pt x="3607320" y="585535"/>
                </a:cubicBezTo>
                <a:cubicBezTo>
                  <a:pt x="3635328" y="542094"/>
                  <a:pt x="3670471" y="507203"/>
                  <a:pt x="3712748" y="480862"/>
                </a:cubicBezTo>
                <a:cubicBezTo>
                  <a:pt x="3755025" y="454521"/>
                  <a:pt x="3798095" y="440995"/>
                  <a:pt x="3841957" y="440284"/>
                </a:cubicBezTo>
                <a:cubicBezTo>
                  <a:pt x="3892278" y="440581"/>
                  <a:pt x="3931262" y="452981"/>
                  <a:pt x="3958907" y="477484"/>
                </a:cubicBezTo>
                <a:cubicBezTo>
                  <a:pt x="3986552" y="501986"/>
                  <a:pt x="4000566" y="536808"/>
                  <a:pt x="4000948" y="581949"/>
                </a:cubicBezTo>
                <a:cubicBezTo>
                  <a:pt x="4000651" y="613820"/>
                  <a:pt x="3994111" y="645372"/>
                  <a:pt x="3981329" y="676605"/>
                </a:cubicBezTo>
                <a:cubicBezTo>
                  <a:pt x="3968547" y="707839"/>
                  <a:pt x="3951306" y="737097"/>
                  <a:pt x="3929606" y="764382"/>
                </a:cubicBezTo>
                <a:cubicBezTo>
                  <a:pt x="3933131" y="764912"/>
                  <a:pt x="3936783" y="765380"/>
                  <a:pt x="3940562" y="765783"/>
                </a:cubicBezTo>
                <a:cubicBezTo>
                  <a:pt x="3944341" y="766186"/>
                  <a:pt x="3948503" y="766399"/>
                  <a:pt x="3953047" y="766420"/>
                </a:cubicBezTo>
                <a:cubicBezTo>
                  <a:pt x="3973983" y="766632"/>
                  <a:pt x="3994791" y="759838"/>
                  <a:pt x="4015471" y="746036"/>
                </a:cubicBezTo>
                <a:cubicBezTo>
                  <a:pt x="4030982" y="735686"/>
                  <a:pt x="4046278" y="720677"/>
                  <a:pt x="4061358" y="701010"/>
                </a:cubicBezTo>
                <a:lnTo>
                  <a:pt x="4074424" y="682537"/>
                </a:lnTo>
                <a:lnTo>
                  <a:pt x="4085364" y="646667"/>
                </a:lnTo>
                <a:cubicBezTo>
                  <a:pt x="4101670" y="603692"/>
                  <a:pt x="4119506" y="563774"/>
                  <a:pt x="4138870" y="526914"/>
                </a:cubicBezTo>
                <a:cubicBezTo>
                  <a:pt x="4155347" y="494321"/>
                  <a:pt x="4170295" y="471602"/>
                  <a:pt x="4183714" y="458757"/>
                </a:cubicBezTo>
                <a:cubicBezTo>
                  <a:pt x="4197133" y="445911"/>
                  <a:pt x="4211062" y="439753"/>
                  <a:pt x="4225500" y="440284"/>
                </a:cubicBezTo>
                <a:cubicBezTo>
                  <a:pt x="4237370" y="440454"/>
                  <a:pt x="4246754" y="443681"/>
                  <a:pt x="4253655" y="449966"/>
                </a:cubicBezTo>
                <a:cubicBezTo>
                  <a:pt x="4260555" y="456251"/>
                  <a:pt x="4264080" y="464574"/>
                  <a:pt x="4264229" y="474936"/>
                </a:cubicBezTo>
                <a:cubicBezTo>
                  <a:pt x="4264484" y="482643"/>
                  <a:pt x="4260662" y="494746"/>
                  <a:pt x="4252763" y="511244"/>
                </a:cubicBezTo>
                <a:cubicBezTo>
                  <a:pt x="4244864" y="527742"/>
                  <a:pt x="4231360" y="551310"/>
                  <a:pt x="4212251" y="581949"/>
                </a:cubicBezTo>
                <a:cubicBezTo>
                  <a:pt x="4194670" y="618130"/>
                  <a:pt x="4180656" y="651508"/>
                  <a:pt x="4170210" y="682083"/>
                </a:cubicBezTo>
                <a:cubicBezTo>
                  <a:pt x="4159763" y="712658"/>
                  <a:pt x="4154412" y="740431"/>
                  <a:pt x="4154158" y="765401"/>
                </a:cubicBezTo>
                <a:cubicBezTo>
                  <a:pt x="4154604" y="781538"/>
                  <a:pt x="4158044" y="793088"/>
                  <a:pt x="4164477" y="800053"/>
                </a:cubicBezTo>
                <a:cubicBezTo>
                  <a:pt x="4170910" y="807017"/>
                  <a:pt x="4177663" y="810414"/>
                  <a:pt x="4184733" y="810245"/>
                </a:cubicBezTo>
                <a:cubicBezTo>
                  <a:pt x="4203566" y="809629"/>
                  <a:pt x="4222464" y="800159"/>
                  <a:pt x="4241424" y="781835"/>
                </a:cubicBezTo>
                <a:cubicBezTo>
                  <a:pt x="4260386" y="763511"/>
                  <a:pt x="4279538" y="740028"/>
                  <a:pt x="4298881" y="711384"/>
                </a:cubicBezTo>
                <a:cubicBezTo>
                  <a:pt x="4316801" y="685077"/>
                  <a:pt x="4333957" y="654629"/>
                  <a:pt x="4350349" y="620041"/>
                </a:cubicBezTo>
                <a:cubicBezTo>
                  <a:pt x="4366741" y="585453"/>
                  <a:pt x="4381858" y="551692"/>
                  <a:pt x="4395702" y="518760"/>
                </a:cubicBezTo>
                <a:cubicBezTo>
                  <a:pt x="4408760" y="488291"/>
                  <a:pt x="4421627" y="467441"/>
                  <a:pt x="4434303" y="456209"/>
                </a:cubicBezTo>
                <a:cubicBezTo>
                  <a:pt x="4446979" y="444976"/>
                  <a:pt x="4460611" y="439668"/>
                  <a:pt x="4475198" y="440284"/>
                </a:cubicBezTo>
                <a:cubicBezTo>
                  <a:pt x="4486048" y="440475"/>
                  <a:pt x="4494668" y="443660"/>
                  <a:pt x="4501059" y="449839"/>
                </a:cubicBezTo>
                <a:cubicBezTo>
                  <a:pt x="4507451" y="456017"/>
                  <a:pt x="4510720" y="464043"/>
                  <a:pt x="4510869" y="473917"/>
                </a:cubicBezTo>
                <a:cubicBezTo>
                  <a:pt x="4511124" y="481667"/>
                  <a:pt x="4507302" y="493939"/>
                  <a:pt x="4499404" y="510734"/>
                </a:cubicBezTo>
                <a:cubicBezTo>
                  <a:pt x="4491505" y="527530"/>
                  <a:pt x="4478001" y="551268"/>
                  <a:pt x="4458891" y="581949"/>
                </a:cubicBezTo>
                <a:cubicBezTo>
                  <a:pt x="4441311" y="618130"/>
                  <a:pt x="4427297" y="651508"/>
                  <a:pt x="4416850" y="682083"/>
                </a:cubicBezTo>
                <a:cubicBezTo>
                  <a:pt x="4406403" y="712658"/>
                  <a:pt x="4401053" y="740431"/>
                  <a:pt x="4400798" y="765401"/>
                </a:cubicBezTo>
                <a:cubicBezTo>
                  <a:pt x="4401308" y="783576"/>
                  <a:pt x="4405130" y="796656"/>
                  <a:pt x="4412264" y="804639"/>
                </a:cubicBezTo>
                <a:cubicBezTo>
                  <a:pt x="4419398" y="812623"/>
                  <a:pt x="4426787" y="816529"/>
                  <a:pt x="4434431" y="816360"/>
                </a:cubicBezTo>
                <a:cubicBezTo>
                  <a:pt x="4456279" y="815128"/>
                  <a:pt x="4479848" y="801284"/>
                  <a:pt x="4505136" y="774828"/>
                </a:cubicBezTo>
                <a:cubicBezTo>
                  <a:pt x="4530424" y="748372"/>
                  <a:pt x="4554757" y="716693"/>
                  <a:pt x="4578134" y="679790"/>
                </a:cubicBezTo>
                <a:cubicBezTo>
                  <a:pt x="4584590" y="668898"/>
                  <a:pt x="4591298" y="660107"/>
                  <a:pt x="4598263" y="653419"/>
                </a:cubicBezTo>
                <a:cubicBezTo>
                  <a:pt x="4605228" y="646731"/>
                  <a:pt x="4613466" y="643291"/>
                  <a:pt x="4622978" y="643100"/>
                </a:cubicBezTo>
                <a:cubicBezTo>
                  <a:pt x="4633466" y="643312"/>
                  <a:pt x="4642300" y="646455"/>
                  <a:pt x="4649476" y="652527"/>
                </a:cubicBezTo>
                <a:cubicBezTo>
                  <a:pt x="4656653" y="658600"/>
                  <a:pt x="4660390" y="666328"/>
                  <a:pt x="4660688" y="675713"/>
                </a:cubicBezTo>
                <a:cubicBezTo>
                  <a:pt x="4660688" y="683017"/>
                  <a:pt x="4658650" y="689812"/>
                  <a:pt x="4654572" y="696097"/>
                </a:cubicBezTo>
                <a:cubicBezTo>
                  <a:pt x="4623233" y="745527"/>
                  <a:pt x="4587816" y="787568"/>
                  <a:pt x="4548324" y="822220"/>
                </a:cubicBezTo>
                <a:cubicBezTo>
                  <a:pt x="4508831" y="856872"/>
                  <a:pt x="4466790" y="874962"/>
                  <a:pt x="4422201" y="876491"/>
                </a:cubicBezTo>
                <a:cubicBezTo>
                  <a:pt x="4392963" y="876470"/>
                  <a:pt x="4367866" y="868868"/>
                  <a:pt x="4346909" y="853687"/>
                </a:cubicBezTo>
                <a:cubicBezTo>
                  <a:pt x="4325952" y="838505"/>
                  <a:pt x="4313340" y="815871"/>
                  <a:pt x="4309072" y="785784"/>
                </a:cubicBezTo>
                <a:cubicBezTo>
                  <a:pt x="4287584" y="812750"/>
                  <a:pt x="4265078" y="834492"/>
                  <a:pt x="4241552" y="851012"/>
                </a:cubicBezTo>
                <a:cubicBezTo>
                  <a:pt x="4218026" y="867531"/>
                  <a:pt x="4193991" y="876024"/>
                  <a:pt x="4169445" y="876491"/>
                </a:cubicBezTo>
                <a:cubicBezTo>
                  <a:pt x="4135876" y="876427"/>
                  <a:pt x="4109251" y="866872"/>
                  <a:pt x="4089567" y="847827"/>
                </a:cubicBezTo>
                <a:cubicBezTo>
                  <a:pt x="4079726" y="838304"/>
                  <a:pt x="4072289" y="826504"/>
                  <a:pt x="4067257" y="812426"/>
                </a:cubicBezTo>
                <a:lnTo>
                  <a:pt x="4061835" y="790885"/>
                </a:lnTo>
                <a:lnTo>
                  <a:pt x="4056621" y="794575"/>
                </a:lnTo>
                <a:cubicBezTo>
                  <a:pt x="4021565" y="815999"/>
                  <a:pt x="3983643" y="826657"/>
                  <a:pt x="3942855" y="826551"/>
                </a:cubicBezTo>
                <a:cubicBezTo>
                  <a:pt x="3930561" y="826530"/>
                  <a:pt x="3918713" y="825808"/>
                  <a:pt x="3907311" y="824386"/>
                </a:cubicBezTo>
                <a:cubicBezTo>
                  <a:pt x="3895910" y="822963"/>
                  <a:pt x="3885335" y="820967"/>
                  <a:pt x="3875589" y="818398"/>
                </a:cubicBezTo>
                <a:cubicBezTo>
                  <a:pt x="3852998" y="836425"/>
                  <a:pt x="3828878" y="850566"/>
                  <a:pt x="3803228" y="860821"/>
                </a:cubicBezTo>
                <a:cubicBezTo>
                  <a:pt x="3777579" y="871077"/>
                  <a:pt x="3751420" y="876300"/>
                  <a:pt x="3724751" y="876491"/>
                </a:cubicBezTo>
                <a:cubicBezTo>
                  <a:pt x="3677021" y="876385"/>
                  <a:pt x="3638461" y="863857"/>
                  <a:pt x="3609075" y="838909"/>
                </a:cubicBezTo>
                <a:cubicBezTo>
                  <a:pt x="3594382" y="826435"/>
                  <a:pt x="3583256" y="811014"/>
                  <a:pt x="3575697" y="792648"/>
                </a:cubicBezTo>
                <a:lnTo>
                  <a:pt x="3574469" y="788429"/>
                </a:lnTo>
                <a:lnTo>
                  <a:pt x="3536516" y="828080"/>
                </a:lnTo>
                <a:cubicBezTo>
                  <a:pt x="3493414" y="867361"/>
                  <a:pt x="3437954" y="900144"/>
                  <a:pt x="3370136" y="926430"/>
                </a:cubicBezTo>
                <a:cubicBezTo>
                  <a:pt x="3342767" y="991912"/>
                  <a:pt x="3308582" y="1045164"/>
                  <a:pt x="3267582" y="1086186"/>
                </a:cubicBezTo>
                <a:cubicBezTo>
                  <a:pt x="3226581" y="1127208"/>
                  <a:pt x="3180931" y="1148356"/>
                  <a:pt x="3130630" y="1149630"/>
                </a:cubicBezTo>
                <a:cubicBezTo>
                  <a:pt x="3096594" y="1149269"/>
                  <a:pt x="3068099" y="1141073"/>
                  <a:pt x="3045146" y="1125042"/>
                </a:cubicBezTo>
                <a:cubicBezTo>
                  <a:pt x="3022194" y="1109011"/>
                  <a:pt x="3010261" y="1087311"/>
                  <a:pt x="3009348" y="1059942"/>
                </a:cubicBezTo>
                <a:cubicBezTo>
                  <a:pt x="3009474" y="1030556"/>
                  <a:pt x="3020433" y="1006322"/>
                  <a:pt x="3042226" y="987241"/>
                </a:cubicBezTo>
                <a:cubicBezTo>
                  <a:pt x="3064018" y="968160"/>
                  <a:pt x="3095890" y="951174"/>
                  <a:pt x="3137840" y="936282"/>
                </a:cubicBezTo>
                <a:cubicBezTo>
                  <a:pt x="3179789" y="921391"/>
                  <a:pt x="3231063" y="905537"/>
                  <a:pt x="3291659" y="888721"/>
                </a:cubicBezTo>
                <a:cubicBezTo>
                  <a:pt x="3297690" y="872988"/>
                  <a:pt x="3302955" y="858337"/>
                  <a:pt x="3307457" y="844769"/>
                </a:cubicBezTo>
                <a:cubicBezTo>
                  <a:pt x="3311958" y="831201"/>
                  <a:pt x="3316205" y="818334"/>
                  <a:pt x="3320196" y="806168"/>
                </a:cubicBezTo>
                <a:cubicBezTo>
                  <a:pt x="3300789" y="827825"/>
                  <a:pt x="3280746" y="844896"/>
                  <a:pt x="3260065" y="857381"/>
                </a:cubicBezTo>
                <a:cubicBezTo>
                  <a:pt x="3239384" y="869866"/>
                  <a:pt x="3218321" y="876236"/>
                  <a:pt x="3196876" y="876491"/>
                </a:cubicBezTo>
                <a:cubicBezTo>
                  <a:pt x="3163350" y="876427"/>
                  <a:pt x="3136894" y="866872"/>
                  <a:pt x="3117508" y="847827"/>
                </a:cubicBezTo>
                <a:cubicBezTo>
                  <a:pt x="3098123" y="828781"/>
                  <a:pt x="3088228" y="800626"/>
                  <a:pt x="3087825" y="763363"/>
                </a:cubicBezTo>
                <a:cubicBezTo>
                  <a:pt x="3088844" y="728541"/>
                  <a:pt x="3097507" y="689642"/>
                  <a:pt x="3113814" y="646667"/>
                </a:cubicBezTo>
                <a:cubicBezTo>
                  <a:pt x="3130120" y="603692"/>
                  <a:pt x="3147956" y="563774"/>
                  <a:pt x="3167320" y="526914"/>
                </a:cubicBezTo>
                <a:cubicBezTo>
                  <a:pt x="3183797" y="494321"/>
                  <a:pt x="3198745" y="471602"/>
                  <a:pt x="3212164" y="458757"/>
                </a:cubicBezTo>
                <a:cubicBezTo>
                  <a:pt x="3225583" y="445911"/>
                  <a:pt x="3239512" y="439753"/>
                  <a:pt x="3253950" y="440284"/>
                </a:cubicBezTo>
                <a:close/>
                <a:moveTo>
                  <a:pt x="829609" y="219123"/>
                </a:moveTo>
                <a:cubicBezTo>
                  <a:pt x="842051" y="219272"/>
                  <a:pt x="852073" y="222541"/>
                  <a:pt x="859674" y="228933"/>
                </a:cubicBezTo>
                <a:cubicBezTo>
                  <a:pt x="867276" y="235324"/>
                  <a:pt x="871183" y="243944"/>
                  <a:pt x="871395" y="254794"/>
                </a:cubicBezTo>
                <a:cubicBezTo>
                  <a:pt x="871480" y="260378"/>
                  <a:pt x="870036" y="265771"/>
                  <a:pt x="867063" y="270973"/>
                </a:cubicBezTo>
                <a:cubicBezTo>
                  <a:pt x="864091" y="276176"/>
                  <a:pt x="859080" y="281314"/>
                  <a:pt x="852031" y="286388"/>
                </a:cubicBezTo>
                <a:cubicBezTo>
                  <a:pt x="844588" y="291075"/>
                  <a:pt x="834107" y="300386"/>
                  <a:pt x="820587" y="314321"/>
                </a:cubicBezTo>
                <a:cubicBezTo>
                  <a:pt x="807067" y="328257"/>
                  <a:pt x="792359" y="351307"/>
                  <a:pt x="776461" y="383474"/>
                </a:cubicBezTo>
                <a:cubicBezTo>
                  <a:pt x="760563" y="415641"/>
                  <a:pt x="745326" y="461416"/>
                  <a:pt x="730749" y="520799"/>
                </a:cubicBezTo>
                <a:cubicBezTo>
                  <a:pt x="700556" y="650722"/>
                  <a:pt x="654948" y="748096"/>
                  <a:pt x="593925" y="812920"/>
                </a:cubicBezTo>
                <a:cubicBezTo>
                  <a:pt x="532902" y="877744"/>
                  <a:pt x="454170" y="910145"/>
                  <a:pt x="357731" y="910124"/>
                </a:cubicBezTo>
                <a:cubicBezTo>
                  <a:pt x="293976" y="909916"/>
                  <a:pt x="235203" y="895836"/>
                  <a:pt x="181413" y="867885"/>
                </a:cubicBezTo>
                <a:cubicBezTo>
                  <a:pt x="127624" y="839933"/>
                  <a:pt x="84252" y="799354"/>
                  <a:pt x="51299" y="746150"/>
                </a:cubicBezTo>
                <a:cubicBezTo>
                  <a:pt x="18346" y="692945"/>
                  <a:pt x="1246" y="628359"/>
                  <a:pt x="0" y="552393"/>
                </a:cubicBezTo>
                <a:cubicBezTo>
                  <a:pt x="765" y="526234"/>
                  <a:pt x="6370" y="507719"/>
                  <a:pt x="16817" y="496848"/>
                </a:cubicBezTo>
                <a:cubicBezTo>
                  <a:pt x="27263" y="485977"/>
                  <a:pt x="41022" y="480711"/>
                  <a:pt x="58093" y="481051"/>
                </a:cubicBezTo>
                <a:cubicBezTo>
                  <a:pt x="70939" y="481454"/>
                  <a:pt x="82702" y="484979"/>
                  <a:pt x="93382" y="491625"/>
                </a:cubicBezTo>
                <a:cubicBezTo>
                  <a:pt x="104063" y="498271"/>
                  <a:pt x="116080" y="505617"/>
                  <a:pt x="129436" y="513665"/>
                </a:cubicBezTo>
                <a:cubicBezTo>
                  <a:pt x="161136" y="531479"/>
                  <a:pt x="197869" y="549866"/>
                  <a:pt x="239634" y="568827"/>
                </a:cubicBezTo>
                <a:cubicBezTo>
                  <a:pt x="281399" y="587788"/>
                  <a:pt x="324502" y="601335"/>
                  <a:pt x="368942" y="609467"/>
                </a:cubicBezTo>
                <a:cubicBezTo>
                  <a:pt x="381809" y="611569"/>
                  <a:pt x="391491" y="616028"/>
                  <a:pt x="397988" y="622844"/>
                </a:cubicBezTo>
                <a:cubicBezTo>
                  <a:pt x="404485" y="629659"/>
                  <a:pt x="407033" y="638450"/>
                  <a:pt x="405632" y="649215"/>
                </a:cubicBezTo>
                <a:cubicBezTo>
                  <a:pt x="404910" y="658982"/>
                  <a:pt x="400239" y="667730"/>
                  <a:pt x="391618" y="675459"/>
                </a:cubicBezTo>
                <a:cubicBezTo>
                  <a:pt x="382998" y="683187"/>
                  <a:pt x="371702" y="686330"/>
                  <a:pt x="357731" y="684886"/>
                </a:cubicBezTo>
                <a:cubicBezTo>
                  <a:pt x="313439" y="678474"/>
                  <a:pt x="269530" y="667602"/>
                  <a:pt x="226002" y="652272"/>
                </a:cubicBezTo>
                <a:cubicBezTo>
                  <a:pt x="182475" y="636942"/>
                  <a:pt x="142133" y="618937"/>
                  <a:pt x="104975" y="598256"/>
                </a:cubicBezTo>
                <a:cubicBezTo>
                  <a:pt x="101812" y="596791"/>
                  <a:pt x="99221" y="596409"/>
                  <a:pt x="97204" y="597109"/>
                </a:cubicBezTo>
                <a:cubicBezTo>
                  <a:pt x="95187" y="597810"/>
                  <a:pt x="94380" y="599212"/>
                  <a:pt x="94784" y="601314"/>
                </a:cubicBezTo>
                <a:cubicBezTo>
                  <a:pt x="108054" y="667411"/>
                  <a:pt x="138842" y="721470"/>
                  <a:pt x="187146" y="763490"/>
                </a:cubicBezTo>
                <a:cubicBezTo>
                  <a:pt x="235451" y="805510"/>
                  <a:pt x="291973" y="827210"/>
                  <a:pt x="356712" y="828590"/>
                </a:cubicBezTo>
                <a:cubicBezTo>
                  <a:pt x="425081" y="828717"/>
                  <a:pt x="481730" y="801964"/>
                  <a:pt x="526659" y="748330"/>
                </a:cubicBezTo>
                <a:cubicBezTo>
                  <a:pt x="571588" y="694695"/>
                  <a:pt x="607344" y="613416"/>
                  <a:pt x="633927" y="504492"/>
                </a:cubicBezTo>
                <a:cubicBezTo>
                  <a:pt x="655066" y="420114"/>
                  <a:pt x="678922" y="357404"/>
                  <a:pt x="705496" y="316360"/>
                </a:cubicBezTo>
                <a:cubicBezTo>
                  <a:pt x="732070" y="275316"/>
                  <a:pt x="756832" y="248541"/>
                  <a:pt x="779782" y="236034"/>
                </a:cubicBezTo>
                <a:cubicBezTo>
                  <a:pt x="802733" y="223527"/>
                  <a:pt x="819342" y="217890"/>
                  <a:pt x="829609" y="219123"/>
                </a:cubicBezTo>
                <a:close/>
                <a:moveTo>
                  <a:pt x="1069553" y="203835"/>
                </a:moveTo>
                <a:cubicBezTo>
                  <a:pt x="1082887" y="204048"/>
                  <a:pt x="1093164" y="207445"/>
                  <a:pt x="1100383" y="214027"/>
                </a:cubicBezTo>
                <a:cubicBezTo>
                  <a:pt x="1107602" y="220609"/>
                  <a:pt x="1111254" y="229102"/>
                  <a:pt x="1111339" y="239506"/>
                </a:cubicBezTo>
                <a:cubicBezTo>
                  <a:pt x="1111700" y="246152"/>
                  <a:pt x="1108430" y="257321"/>
                  <a:pt x="1101530" y="273012"/>
                </a:cubicBezTo>
                <a:cubicBezTo>
                  <a:pt x="1094629" y="288703"/>
                  <a:pt x="1081932" y="311847"/>
                  <a:pt x="1063438" y="342443"/>
                </a:cubicBezTo>
                <a:lnTo>
                  <a:pt x="975789" y="556470"/>
                </a:lnTo>
                <a:cubicBezTo>
                  <a:pt x="1004347" y="524430"/>
                  <a:pt x="1034370" y="497294"/>
                  <a:pt x="1065859" y="475063"/>
                </a:cubicBezTo>
                <a:cubicBezTo>
                  <a:pt x="1097347" y="452833"/>
                  <a:pt x="1127115" y="441239"/>
                  <a:pt x="1155164" y="440284"/>
                </a:cubicBezTo>
                <a:cubicBezTo>
                  <a:pt x="1182788" y="440645"/>
                  <a:pt x="1205507" y="448586"/>
                  <a:pt x="1223321" y="464107"/>
                </a:cubicBezTo>
                <a:cubicBezTo>
                  <a:pt x="1241136" y="479628"/>
                  <a:pt x="1250351" y="500564"/>
                  <a:pt x="1250966" y="526914"/>
                </a:cubicBezTo>
                <a:cubicBezTo>
                  <a:pt x="1249809" y="554815"/>
                  <a:pt x="1241706" y="582924"/>
                  <a:pt x="1226657" y="611241"/>
                </a:cubicBezTo>
                <a:cubicBezTo>
                  <a:pt x="1211609" y="639558"/>
                  <a:pt x="1196560" y="667818"/>
                  <a:pt x="1181512" y="696021"/>
                </a:cubicBezTo>
                <a:cubicBezTo>
                  <a:pt x="1166463" y="724225"/>
                  <a:pt x="1158360" y="752108"/>
                  <a:pt x="1157202" y="779669"/>
                </a:cubicBezTo>
                <a:cubicBezTo>
                  <a:pt x="1157329" y="791453"/>
                  <a:pt x="1159878" y="800499"/>
                  <a:pt x="1164846" y="806805"/>
                </a:cubicBezTo>
                <a:cubicBezTo>
                  <a:pt x="1169815" y="813111"/>
                  <a:pt x="1176439" y="816296"/>
                  <a:pt x="1184720" y="816360"/>
                </a:cubicBezTo>
                <a:cubicBezTo>
                  <a:pt x="1206568" y="815128"/>
                  <a:pt x="1230137" y="801284"/>
                  <a:pt x="1255425" y="774828"/>
                </a:cubicBezTo>
                <a:cubicBezTo>
                  <a:pt x="1280713" y="748372"/>
                  <a:pt x="1305046" y="716693"/>
                  <a:pt x="1328424" y="679790"/>
                </a:cubicBezTo>
                <a:lnTo>
                  <a:pt x="1334182" y="671180"/>
                </a:lnTo>
                <a:lnTo>
                  <a:pt x="1334265" y="670660"/>
                </a:lnTo>
                <a:cubicBezTo>
                  <a:pt x="1341739" y="646200"/>
                  <a:pt x="1352695" y="622405"/>
                  <a:pt x="1367133" y="599275"/>
                </a:cubicBezTo>
                <a:cubicBezTo>
                  <a:pt x="1396010" y="553016"/>
                  <a:pt x="1432700" y="515193"/>
                  <a:pt x="1477204" y="485807"/>
                </a:cubicBezTo>
                <a:cubicBezTo>
                  <a:pt x="1521708" y="456421"/>
                  <a:pt x="1567911" y="441246"/>
                  <a:pt x="1615812" y="440284"/>
                </a:cubicBezTo>
                <a:cubicBezTo>
                  <a:pt x="1658447" y="440284"/>
                  <a:pt x="1689362" y="457610"/>
                  <a:pt x="1708557" y="492262"/>
                </a:cubicBezTo>
                <a:cubicBezTo>
                  <a:pt x="1715543" y="476274"/>
                  <a:pt x="1725012" y="463661"/>
                  <a:pt x="1736966" y="454425"/>
                </a:cubicBezTo>
                <a:cubicBezTo>
                  <a:pt x="1748921" y="445189"/>
                  <a:pt x="1761193" y="440475"/>
                  <a:pt x="1773784" y="440284"/>
                </a:cubicBezTo>
                <a:cubicBezTo>
                  <a:pt x="1786099" y="440454"/>
                  <a:pt x="1795611" y="443681"/>
                  <a:pt x="1802321" y="449966"/>
                </a:cubicBezTo>
                <a:cubicBezTo>
                  <a:pt x="1809031" y="456251"/>
                  <a:pt x="1812428" y="464574"/>
                  <a:pt x="1812513" y="474936"/>
                </a:cubicBezTo>
                <a:cubicBezTo>
                  <a:pt x="1812619" y="481752"/>
                  <a:pt x="1809349" y="491816"/>
                  <a:pt x="1802703" y="505129"/>
                </a:cubicBezTo>
                <a:cubicBezTo>
                  <a:pt x="1796057" y="518442"/>
                  <a:pt x="1785399" y="536914"/>
                  <a:pt x="1770727" y="560547"/>
                </a:cubicBezTo>
                <a:cubicBezTo>
                  <a:pt x="1750895" y="603501"/>
                  <a:pt x="1734503" y="642696"/>
                  <a:pt x="1721552" y="678134"/>
                </a:cubicBezTo>
                <a:cubicBezTo>
                  <a:pt x="1708599" y="713571"/>
                  <a:pt x="1701890" y="744359"/>
                  <a:pt x="1701423" y="770497"/>
                </a:cubicBezTo>
                <a:cubicBezTo>
                  <a:pt x="1701635" y="786230"/>
                  <a:pt x="1704523" y="797823"/>
                  <a:pt x="1710086" y="805276"/>
                </a:cubicBezTo>
                <a:cubicBezTo>
                  <a:pt x="1715648" y="812729"/>
                  <a:pt x="1722613" y="816423"/>
                  <a:pt x="1730979" y="816360"/>
                </a:cubicBezTo>
                <a:cubicBezTo>
                  <a:pt x="1752785" y="815128"/>
                  <a:pt x="1776183" y="801284"/>
                  <a:pt x="1801174" y="774828"/>
                </a:cubicBezTo>
                <a:cubicBezTo>
                  <a:pt x="1826166" y="748372"/>
                  <a:pt x="1850328" y="716693"/>
                  <a:pt x="1873663" y="679790"/>
                </a:cubicBezTo>
                <a:lnTo>
                  <a:pt x="1877055" y="674719"/>
                </a:lnTo>
                <a:lnTo>
                  <a:pt x="1887509" y="645266"/>
                </a:lnTo>
                <a:cubicBezTo>
                  <a:pt x="1909230" y="588468"/>
                  <a:pt x="1929996" y="536447"/>
                  <a:pt x="1949806" y="489204"/>
                </a:cubicBezTo>
                <a:cubicBezTo>
                  <a:pt x="1956006" y="474448"/>
                  <a:pt x="1963990" y="463449"/>
                  <a:pt x="1973757" y="456209"/>
                </a:cubicBezTo>
                <a:cubicBezTo>
                  <a:pt x="1983524" y="448968"/>
                  <a:pt x="1994565" y="445359"/>
                  <a:pt x="2006880" y="445380"/>
                </a:cubicBezTo>
                <a:cubicBezTo>
                  <a:pt x="2019726" y="445592"/>
                  <a:pt x="2029705" y="448989"/>
                  <a:pt x="2036818" y="455572"/>
                </a:cubicBezTo>
                <a:cubicBezTo>
                  <a:pt x="2043931" y="462154"/>
                  <a:pt x="2047541" y="470647"/>
                  <a:pt x="2047647" y="481051"/>
                </a:cubicBezTo>
                <a:cubicBezTo>
                  <a:pt x="2047604" y="485106"/>
                  <a:pt x="2046415" y="489990"/>
                  <a:pt x="2044080" y="495702"/>
                </a:cubicBezTo>
                <a:cubicBezTo>
                  <a:pt x="2041744" y="501413"/>
                  <a:pt x="2038517" y="508080"/>
                  <a:pt x="2034398" y="515703"/>
                </a:cubicBezTo>
                <a:lnTo>
                  <a:pt x="2020129" y="550355"/>
                </a:lnTo>
                <a:cubicBezTo>
                  <a:pt x="2048157" y="519461"/>
                  <a:pt x="2077458" y="493600"/>
                  <a:pt x="2108033" y="472770"/>
                </a:cubicBezTo>
                <a:cubicBezTo>
                  <a:pt x="2138608" y="451941"/>
                  <a:pt x="2167400" y="441112"/>
                  <a:pt x="2194408" y="440284"/>
                </a:cubicBezTo>
                <a:cubicBezTo>
                  <a:pt x="2222881" y="440645"/>
                  <a:pt x="2245685" y="448586"/>
                  <a:pt x="2262820" y="464107"/>
                </a:cubicBezTo>
                <a:cubicBezTo>
                  <a:pt x="2279955" y="479628"/>
                  <a:pt x="2288745" y="500564"/>
                  <a:pt x="2289191" y="526914"/>
                </a:cubicBezTo>
                <a:cubicBezTo>
                  <a:pt x="2288034" y="554815"/>
                  <a:pt x="2279930" y="582924"/>
                  <a:pt x="2264882" y="611241"/>
                </a:cubicBezTo>
                <a:cubicBezTo>
                  <a:pt x="2249833" y="639558"/>
                  <a:pt x="2234785" y="667818"/>
                  <a:pt x="2219736" y="696021"/>
                </a:cubicBezTo>
                <a:cubicBezTo>
                  <a:pt x="2204688" y="724225"/>
                  <a:pt x="2196585" y="752108"/>
                  <a:pt x="2195427" y="779669"/>
                </a:cubicBezTo>
                <a:cubicBezTo>
                  <a:pt x="2195555" y="791453"/>
                  <a:pt x="2198103" y="800499"/>
                  <a:pt x="2203071" y="806805"/>
                </a:cubicBezTo>
                <a:cubicBezTo>
                  <a:pt x="2208040" y="813111"/>
                  <a:pt x="2214664" y="816296"/>
                  <a:pt x="2222945" y="816360"/>
                </a:cubicBezTo>
                <a:cubicBezTo>
                  <a:pt x="2244793" y="815128"/>
                  <a:pt x="2268362" y="801284"/>
                  <a:pt x="2293650" y="774828"/>
                </a:cubicBezTo>
                <a:cubicBezTo>
                  <a:pt x="2312617" y="754986"/>
                  <a:pt x="2331045" y="732206"/>
                  <a:pt x="2348937" y="706488"/>
                </a:cubicBezTo>
                <a:lnTo>
                  <a:pt x="2351369" y="702821"/>
                </a:lnTo>
                <a:lnTo>
                  <a:pt x="2382773" y="619772"/>
                </a:lnTo>
                <a:cubicBezTo>
                  <a:pt x="2409089" y="552091"/>
                  <a:pt x="2435688" y="485769"/>
                  <a:pt x="2462570" y="420806"/>
                </a:cubicBezTo>
                <a:cubicBezTo>
                  <a:pt x="2489452" y="355843"/>
                  <a:pt x="2514768" y="295410"/>
                  <a:pt x="2538518" y="239506"/>
                </a:cubicBezTo>
                <a:cubicBezTo>
                  <a:pt x="2544080" y="227319"/>
                  <a:pt x="2552319" y="218316"/>
                  <a:pt x="2563233" y="212498"/>
                </a:cubicBezTo>
                <a:cubicBezTo>
                  <a:pt x="2574147" y="206681"/>
                  <a:pt x="2584933" y="203793"/>
                  <a:pt x="2595592" y="203835"/>
                </a:cubicBezTo>
                <a:cubicBezTo>
                  <a:pt x="2608926" y="204005"/>
                  <a:pt x="2619203" y="207487"/>
                  <a:pt x="2626422" y="214282"/>
                </a:cubicBezTo>
                <a:cubicBezTo>
                  <a:pt x="2633641" y="221076"/>
                  <a:pt x="2637293" y="230164"/>
                  <a:pt x="2637378" y="241545"/>
                </a:cubicBezTo>
                <a:cubicBezTo>
                  <a:pt x="2637314" y="252182"/>
                  <a:pt x="2632601" y="267088"/>
                  <a:pt x="2623237" y="286261"/>
                </a:cubicBezTo>
                <a:cubicBezTo>
                  <a:pt x="2613873" y="305434"/>
                  <a:pt x="2600242" y="329258"/>
                  <a:pt x="2582342" y="357731"/>
                </a:cubicBezTo>
                <a:lnTo>
                  <a:pt x="2518134" y="511626"/>
                </a:lnTo>
                <a:cubicBezTo>
                  <a:pt x="2546586" y="490372"/>
                  <a:pt x="2575548" y="473258"/>
                  <a:pt x="2605019" y="460285"/>
                </a:cubicBezTo>
                <a:cubicBezTo>
                  <a:pt x="2634490" y="447312"/>
                  <a:pt x="2661923" y="440645"/>
                  <a:pt x="2687318" y="440284"/>
                </a:cubicBezTo>
                <a:cubicBezTo>
                  <a:pt x="2718848" y="440539"/>
                  <a:pt x="2743945" y="447928"/>
                  <a:pt x="2762609" y="462451"/>
                </a:cubicBezTo>
                <a:cubicBezTo>
                  <a:pt x="2781272" y="476974"/>
                  <a:pt x="2790828" y="497103"/>
                  <a:pt x="2791273" y="522837"/>
                </a:cubicBezTo>
                <a:cubicBezTo>
                  <a:pt x="2790751" y="548650"/>
                  <a:pt x="2780471" y="574029"/>
                  <a:pt x="2760434" y="598973"/>
                </a:cubicBezTo>
                <a:cubicBezTo>
                  <a:pt x="2740396" y="623918"/>
                  <a:pt x="2713734" y="646428"/>
                  <a:pt x="2680447" y="666503"/>
                </a:cubicBezTo>
                <a:cubicBezTo>
                  <a:pt x="2647160" y="686578"/>
                  <a:pt x="2610382" y="702218"/>
                  <a:pt x="2570112" y="713423"/>
                </a:cubicBezTo>
                <a:cubicBezTo>
                  <a:pt x="2579582" y="744338"/>
                  <a:pt x="2591982" y="768628"/>
                  <a:pt x="2607312" y="786294"/>
                </a:cubicBezTo>
                <a:cubicBezTo>
                  <a:pt x="2622642" y="803960"/>
                  <a:pt x="2639119" y="812962"/>
                  <a:pt x="2656742" y="813302"/>
                </a:cubicBezTo>
                <a:cubicBezTo>
                  <a:pt x="2680289" y="812198"/>
                  <a:pt x="2705811" y="798864"/>
                  <a:pt x="2733308" y="773299"/>
                </a:cubicBezTo>
                <a:cubicBezTo>
                  <a:pt x="2760804" y="747735"/>
                  <a:pt x="2786581" y="716565"/>
                  <a:pt x="2810637" y="679790"/>
                </a:cubicBezTo>
                <a:cubicBezTo>
                  <a:pt x="2817092" y="668898"/>
                  <a:pt x="2823802" y="660107"/>
                  <a:pt x="2830766" y="653419"/>
                </a:cubicBezTo>
                <a:cubicBezTo>
                  <a:pt x="2837731" y="646731"/>
                  <a:pt x="2845969" y="643291"/>
                  <a:pt x="2855481" y="643100"/>
                </a:cubicBezTo>
                <a:cubicBezTo>
                  <a:pt x="2865970" y="643312"/>
                  <a:pt x="2874803" y="646455"/>
                  <a:pt x="2881980" y="652527"/>
                </a:cubicBezTo>
                <a:cubicBezTo>
                  <a:pt x="2889156" y="658600"/>
                  <a:pt x="2892893" y="666328"/>
                  <a:pt x="2893191" y="675713"/>
                </a:cubicBezTo>
                <a:cubicBezTo>
                  <a:pt x="2893191" y="683017"/>
                  <a:pt x="2891152" y="689812"/>
                  <a:pt x="2887076" y="696097"/>
                </a:cubicBezTo>
                <a:cubicBezTo>
                  <a:pt x="2856246" y="746419"/>
                  <a:pt x="2820829" y="788714"/>
                  <a:pt x="2780826" y="822984"/>
                </a:cubicBezTo>
                <a:cubicBezTo>
                  <a:pt x="2740824" y="857254"/>
                  <a:pt x="2694706" y="875090"/>
                  <a:pt x="2642474" y="876491"/>
                </a:cubicBezTo>
                <a:cubicBezTo>
                  <a:pt x="2602492" y="876342"/>
                  <a:pt x="2569072" y="864155"/>
                  <a:pt x="2542213" y="839928"/>
                </a:cubicBezTo>
                <a:cubicBezTo>
                  <a:pt x="2515353" y="815701"/>
                  <a:pt x="2493398" y="780327"/>
                  <a:pt x="2476348" y="733806"/>
                </a:cubicBezTo>
                <a:cubicBezTo>
                  <a:pt x="2474840" y="729305"/>
                  <a:pt x="2473779" y="725313"/>
                  <a:pt x="2473163" y="721831"/>
                </a:cubicBezTo>
                <a:cubicBezTo>
                  <a:pt x="2472548" y="718349"/>
                  <a:pt x="2472250" y="714867"/>
                  <a:pt x="2472271" y="711384"/>
                </a:cubicBezTo>
                <a:cubicBezTo>
                  <a:pt x="2472229" y="701660"/>
                  <a:pt x="2475371" y="693591"/>
                  <a:pt x="2481699" y="687179"/>
                </a:cubicBezTo>
                <a:cubicBezTo>
                  <a:pt x="2488026" y="680767"/>
                  <a:pt x="2497793" y="676265"/>
                  <a:pt x="2511000" y="673675"/>
                </a:cubicBezTo>
                <a:cubicBezTo>
                  <a:pt x="2562022" y="662634"/>
                  <a:pt x="2605465" y="642166"/>
                  <a:pt x="2641327" y="612270"/>
                </a:cubicBezTo>
                <a:cubicBezTo>
                  <a:pt x="2677189" y="582374"/>
                  <a:pt x="2695917" y="551204"/>
                  <a:pt x="2697509" y="518760"/>
                </a:cubicBezTo>
                <a:cubicBezTo>
                  <a:pt x="2697488" y="513622"/>
                  <a:pt x="2695747" y="509630"/>
                  <a:pt x="2692286" y="506785"/>
                </a:cubicBezTo>
                <a:cubicBezTo>
                  <a:pt x="2688824" y="503940"/>
                  <a:pt x="2683771" y="502496"/>
                  <a:pt x="2677126" y="502454"/>
                </a:cubicBezTo>
                <a:cubicBezTo>
                  <a:pt x="2651030" y="503579"/>
                  <a:pt x="2620412" y="515087"/>
                  <a:pt x="2585273" y="536978"/>
                </a:cubicBezTo>
                <a:cubicBezTo>
                  <a:pt x="2550132" y="558869"/>
                  <a:pt x="2520278" y="584391"/>
                  <a:pt x="2495712" y="613544"/>
                </a:cubicBezTo>
                <a:cubicBezTo>
                  <a:pt x="2477112" y="637155"/>
                  <a:pt x="2459532" y="667645"/>
                  <a:pt x="2442970" y="705015"/>
                </a:cubicBezTo>
                <a:cubicBezTo>
                  <a:pt x="2426409" y="742384"/>
                  <a:pt x="2412395" y="779499"/>
                  <a:pt x="2400929" y="816360"/>
                </a:cubicBezTo>
                <a:cubicBezTo>
                  <a:pt x="2396895" y="831350"/>
                  <a:pt x="2390695" y="844939"/>
                  <a:pt x="2382329" y="857127"/>
                </a:cubicBezTo>
                <a:cubicBezTo>
                  <a:pt x="2373963" y="869314"/>
                  <a:pt x="2360120" y="875769"/>
                  <a:pt x="2340798" y="876491"/>
                </a:cubicBezTo>
                <a:cubicBezTo>
                  <a:pt x="2331774" y="876512"/>
                  <a:pt x="2323833" y="873667"/>
                  <a:pt x="2316975" y="867955"/>
                </a:cubicBezTo>
                <a:cubicBezTo>
                  <a:pt x="2313546" y="865099"/>
                  <a:pt x="2310928" y="861495"/>
                  <a:pt x="2309124" y="857143"/>
                </a:cubicBezTo>
                <a:lnTo>
                  <a:pt x="2306716" y="844769"/>
                </a:lnTo>
                <a:lnTo>
                  <a:pt x="2306275" y="845103"/>
                </a:lnTo>
                <a:cubicBezTo>
                  <a:pt x="2275675" y="864882"/>
                  <a:pt x="2243822" y="875344"/>
                  <a:pt x="2210715" y="876491"/>
                </a:cubicBezTo>
                <a:cubicBezTo>
                  <a:pt x="2177231" y="876236"/>
                  <a:pt x="2150945" y="867064"/>
                  <a:pt x="2131856" y="848973"/>
                </a:cubicBezTo>
                <a:cubicBezTo>
                  <a:pt x="2112768" y="830883"/>
                  <a:pt x="2103043" y="805403"/>
                  <a:pt x="2102682" y="772535"/>
                </a:cubicBezTo>
                <a:cubicBezTo>
                  <a:pt x="2103827" y="744369"/>
                  <a:pt x="2111842" y="715316"/>
                  <a:pt x="2126727" y="685377"/>
                </a:cubicBezTo>
                <a:cubicBezTo>
                  <a:pt x="2141613" y="655437"/>
                  <a:pt x="2156497" y="626460"/>
                  <a:pt x="2171382" y="598445"/>
                </a:cubicBezTo>
                <a:cubicBezTo>
                  <a:pt x="2186267" y="570430"/>
                  <a:pt x="2194283" y="545228"/>
                  <a:pt x="2195427" y="522837"/>
                </a:cubicBezTo>
                <a:cubicBezTo>
                  <a:pt x="2195385" y="517741"/>
                  <a:pt x="2193686" y="513919"/>
                  <a:pt x="2190332" y="511371"/>
                </a:cubicBezTo>
                <a:cubicBezTo>
                  <a:pt x="2186977" y="508823"/>
                  <a:pt x="2182221" y="507549"/>
                  <a:pt x="2176063" y="507549"/>
                </a:cubicBezTo>
                <a:cubicBezTo>
                  <a:pt x="2153259" y="509206"/>
                  <a:pt x="2127524" y="522710"/>
                  <a:pt x="2098861" y="548062"/>
                </a:cubicBezTo>
                <a:cubicBezTo>
                  <a:pt x="2070196" y="573414"/>
                  <a:pt x="2043952" y="600677"/>
                  <a:pt x="2020129" y="629850"/>
                </a:cubicBezTo>
                <a:cubicBezTo>
                  <a:pt x="1999172" y="654841"/>
                  <a:pt x="1978661" y="686139"/>
                  <a:pt x="1958596" y="723742"/>
                </a:cubicBezTo>
                <a:cubicBezTo>
                  <a:pt x="1938531" y="761345"/>
                  <a:pt x="1922352" y="799012"/>
                  <a:pt x="1910058" y="836743"/>
                </a:cubicBezTo>
                <a:cubicBezTo>
                  <a:pt x="1907298" y="846871"/>
                  <a:pt x="1902372" y="855916"/>
                  <a:pt x="1895280" y="863879"/>
                </a:cubicBezTo>
                <a:cubicBezTo>
                  <a:pt x="1888188" y="871841"/>
                  <a:pt x="1877147" y="876045"/>
                  <a:pt x="1862157" y="876491"/>
                </a:cubicBezTo>
                <a:cubicBezTo>
                  <a:pt x="1852072" y="876576"/>
                  <a:pt x="1843196" y="873603"/>
                  <a:pt x="1835531" y="867573"/>
                </a:cubicBezTo>
                <a:cubicBezTo>
                  <a:pt x="1827866" y="861543"/>
                  <a:pt x="1823832" y="851946"/>
                  <a:pt x="1823428" y="838781"/>
                </a:cubicBezTo>
                <a:lnTo>
                  <a:pt x="1823498" y="837852"/>
                </a:lnTo>
                <a:lnTo>
                  <a:pt x="1813998" y="845103"/>
                </a:lnTo>
                <a:cubicBezTo>
                  <a:pt x="1783574" y="864882"/>
                  <a:pt x="1751824" y="875344"/>
                  <a:pt x="1718749" y="876491"/>
                </a:cubicBezTo>
                <a:cubicBezTo>
                  <a:pt x="1690106" y="876406"/>
                  <a:pt x="1665603" y="868932"/>
                  <a:pt x="1645241" y="854069"/>
                </a:cubicBezTo>
                <a:cubicBezTo>
                  <a:pt x="1624878" y="839206"/>
                  <a:pt x="1612351" y="817464"/>
                  <a:pt x="1607659" y="788842"/>
                </a:cubicBezTo>
                <a:cubicBezTo>
                  <a:pt x="1585109" y="815234"/>
                  <a:pt x="1560904" y="836340"/>
                  <a:pt x="1535042" y="852158"/>
                </a:cubicBezTo>
                <a:cubicBezTo>
                  <a:pt x="1509181" y="867977"/>
                  <a:pt x="1482427" y="876087"/>
                  <a:pt x="1454782" y="876491"/>
                </a:cubicBezTo>
                <a:cubicBezTo>
                  <a:pt x="1415374" y="876342"/>
                  <a:pt x="1383610" y="865174"/>
                  <a:pt x="1359490" y="842985"/>
                </a:cubicBezTo>
                <a:cubicBezTo>
                  <a:pt x="1347429" y="831891"/>
                  <a:pt x="1338299" y="818265"/>
                  <a:pt x="1332099" y="802107"/>
                </a:cubicBezTo>
                <a:lnTo>
                  <a:pt x="1329457" y="792384"/>
                </a:lnTo>
                <a:lnTo>
                  <a:pt x="1327217" y="794845"/>
                </a:lnTo>
                <a:cubicBezTo>
                  <a:pt x="1317814" y="804432"/>
                  <a:pt x="1308152" y="813557"/>
                  <a:pt x="1298231" y="822220"/>
                </a:cubicBezTo>
                <a:cubicBezTo>
                  <a:pt x="1258546" y="856872"/>
                  <a:pt x="1216633" y="874962"/>
                  <a:pt x="1172490" y="876491"/>
                </a:cubicBezTo>
                <a:cubicBezTo>
                  <a:pt x="1139006" y="876236"/>
                  <a:pt x="1112719" y="867064"/>
                  <a:pt x="1093631" y="848973"/>
                </a:cubicBezTo>
                <a:cubicBezTo>
                  <a:pt x="1074543" y="830883"/>
                  <a:pt x="1064818" y="805403"/>
                  <a:pt x="1064457" y="772535"/>
                </a:cubicBezTo>
                <a:cubicBezTo>
                  <a:pt x="1065602" y="744369"/>
                  <a:pt x="1073617" y="715316"/>
                  <a:pt x="1088502" y="685377"/>
                </a:cubicBezTo>
                <a:cubicBezTo>
                  <a:pt x="1103387" y="655437"/>
                  <a:pt x="1118272" y="626460"/>
                  <a:pt x="1133157" y="598445"/>
                </a:cubicBezTo>
                <a:cubicBezTo>
                  <a:pt x="1148042" y="570430"/>
                  <a:pt x="1156057" y="545228"/>
                  <a:pt x="1157202" y="522837"/>
                </a:cubicBezTo>
                <a:cubicBezTo>
                  <a:pt x="1157160" y="518187"/>
                  <a:pt x="1155461" y="514493"/>
                  <a:pt x="1152106" y="511754"/>
                </a:cubicBezTo>
                <a:cubicBezTo>
                  <a:pt x="1148752" y="509015"/>
                  <a:pt x="1143995" y="507613"/>
                  <a:pt x="1137838" y="507549"/>
                </a:cubicBezTo>
                <a:cubicBezTo>
                  <a:pt x="1115034" y="509206"/>
                  <a:pt x="1089300" y="522710"/>
                  <a:pt x="1060635" y="548062"/>
                </a:cubicBezTo>
                <a:cubicBezTo>
                  <a:pt x="1031971" y="573414"/>
                  <a:pt x="1005727" y="600677"/>
                  <a:pt x="981904" y="629850"/>
                </a:cubicBezTo>
                <a:cubicBezTo>
                  <a:pt x="960947" y="654841"/>
                  <a:pt x="940436" y="686139"/>
                  <a:pt x="920372" y="723742"/>
                </a:cubicBezTo>
                <a:cubicBezTo>
                  <a:pt x="900306" y="761345"/>
                  <a:pt x="884127" y="799012"/>
                  <a:pt x="871833" y="836743"/>
                </a:cubicBezTo>
                <a:cubicBezTo>
                  <a:pt x="869073" y="846871"/>
                  <a:pt x="864147" y="855916"/>
                  <a:pt x="857055" y="863879"/>
                </a:cubicBezTo>
                <a:cubicBezTo>
                  <a:pt x="849963" y="871841"/>
                  <a:pt x="838922" y="876045"/>
                  <a:pt x="823932" y="876491"/>
                </a:cubicBezTo>
                <a:cubicBezTo>
                  <a:pt x="813846" y="876576"/>
                  <a:pt x="804971" y="873603"/>
                  <a:pt x="797306" y="867573"/>
                </a:cubicBezTo>
                <a:cubicBezTo>
                  <a:pt x="789641" y="861543"/>
                  <a:pt x="785607" y="851946"/>
                  <a:pt x="785203" y="838781"/>
                </a:cubicBezTo>
                <a:cubicBezTo>
                  <a:pt x="785182" y="834386"/>
                  <a:pt x="785479" y="830437"/>
                  <a:pt x="786095" y="826933"/>
                </a:cubicBezTo>
                <a:cubicBezTo>
                  <a:pt x="786711" y="823430"/>
                  <a:pt x="787772" y="819226"/>
                  <a:pt x="789280" y="814321"/>
                </a:cubicBezTo>
                <a:cubicBezTo>
                  <a:pt x="821384" y="717096"/>
                  <a:pt x="857310" y="619298"/>
                  <a:pt x="897058" y="520926"/>
                </a:cubicBezTo>
                <a:cubicBezTo>
                  <a:pt x="936805" y="422554"/>
                  <a:pt x="974260" y="332145"/>
                  <a:pt x="1009422" y="249698"/>
                </a:cubicBezTo>
                <a:cubicBezTo>
                  <a:pt x="1016131" y="234411"/>
                  <a:pt x="1024625" y="222945"/>
                  <a:pt x="1034901" y="215301"/>
                </a:cubicBezTo>
                <a:cubicBezTo>
                  <a:pt x="1045178" y="207657"/>
                  <a:pt x="1056728" y="203835"/>
                  <a:pt x="1069553" y="203835"/>
                </a:cubicBezTo>
                <a:close/>
                <a:moveTo>
                  <a:pt x="553412" y="153896"/>
                </a:moveTo>
                <a:cubicBezTo>
                  <a:pt x="497145" y="163281"/>
                  <a:pt x="450943" y="180182"/>
                  <a:pt x="414804" y="204600"/>
                </a:cubicBezTo>
                <a:cubicBezTo>
                  <a:pt x="378666" y="229017"/>
                  <a:pt x="359981" y="256620"/>
                  <a:pt x="358750" y="287408"/>
                </a:cubicBezTo>
                <a:cubicBezTo>
                  <a:pt x="358962" y="300827"/>
                  <a:pt x="363124" y="311443"/>
                  <a:pt x="371235" y="319257"/>
                </a:cubicBezTo>
                <a:cubicBezTo>
                  <a:pt x="379346" y="327071"/>
                  <a:pt x="390132" y="331062"/>
                  <a:pt x="403594" y="331232"/>
                </a:cubicBezTo>
                <a:cubicBezTo>
                  <a:pt x="422694" y="330666"/>
                  <a:pt x="442360" y="321833"/>
                  <a:pt x="462593" y="304734"/>
                </a:cubicBezTo>
                <a:cubicBezTo>
                  <a:pt x="482825" y="287634"/>
                  <a:pt x="501132" y="265665"/>
                  <a:pt x="517515" y="238827"/>
                </a:cubicBezTo>
                <a:cubicBezTo>
                  <a:pt x="533897" y="211989"/>
                  <a:pt x="545863" y="183678"/>
                  <a:pt x="553412" y="153896"/>
                </a:cubicBezTo>
                <a:close/>
                <a:moveTo>
                  <a:pt x="4985118" y="66247"/>
                </a:moveTo>
                <a:cubicBezTo>
                  <a:pt x="4998453" y="66417"/>
                  <a:pt x="5008729" y="70153"/>
                  <a:pt x="5015948" y="77458"/>
                </a:cubicBezTo>
                <a:cubicBezTo>
                  <a:pt x="5023168" y="84762"/>
                  <a:pt x="5026820" y="94614"/>
                  <a:pt x="5026905" y="107014"/>
                </a:cubicBezTo>
                <a:cubicBezTo>
                  <a:pt x="5026905" y="112279"/>
                  <a:pt x="5025886" y="117036"/>
                  <a:pt x="5023847" y="121282"/>
                </a:cubicBezTo>
                <a:cubicBezTo>
                  <a:pt x="4995098" y="186318"/>
                  <a:pt x="4964692" y="258043"/>
                  <a:pt x="4932631" y="336455"/>
                </a:cubicBezTo>
                <a:cubicBezTo>
                  <a:pt x="4900569" y="414868"/>
                  <a:pt x="4868126" y="501116"/>
                  <a:pt x="4835300" y="595199"/>
                </a:cubicBezTo>
                <a:cubicBezTo>
                  <a:pt x="4828250" y="617620"/>
                  <a:pt x="4819672" y="634437"/>
                  <a:pt x="4809566" y="645648"/>
                </a:cubicBezTo>
                <a:cubicBezTo>
                  <a:pt x="4799459" y="656859"/>
                  <a:pt x="4784256" y="662464"/>
                  <a:pt x="4763958" y="662464"/>
                </a:cubicBezTo>
                <a:cubicBezTo>
                  <a:pt x="4751961" y="662379"/>
                  <a:pt x="4742067" y="658982"/>
                  <a:pt x="4734274" y="652272"/>
                </a:cubicBezTo>
                <a:cubicBezTo>
                  <a:pt x="4726482" y="645563"/>
                  <a:pt x="4722448" y="636050"/>
                  <a:pt x="4722172" y="623735"/>
                </a:cubicBezTo>
                <a:cubicBezTo>
                  <a:pt x="4722192" y="619340"/>
                  <a:pt x="4722660" y="615391"/>
                  <a:pt x="4723572" y="611888"/>
                </a:cubicBezTo>
                <a:cubicBezTo>
                  <a:pt x="4724486" y="608384"/>
                  <a:pt x="4725718" y="604180"/>
                  <a:pt x="4727268" y="599275"/>
                </a:cubicBezTo>
                <a:cubicBezTo>
                  <a:pt x="4758522" y="511839"/>
                  <a:pt x="4790032" y="427077"/>
                  <a:pt x="4821796" y="344991"/>
                </a:cubicBezTo>
                <a:cubicBezTo>
                  <a:pt x="4853560" y="262905"/>
                  <a:pt x="4884560" y="188335"/>
                  <a:pt x="4914796" y="121282"/>
                </a:cubicBezTo>
                <a:cubicBezTo>
                  <a:pt x="4923395" y="102491"/>
                  <a:pt x="4933459" y="88605"/>
                  <a:pt x="4944988" y="79623"/>
                </a:cubicBezTo>
                <a:cubicBezTo>
                  <a:pt x="4956518" y="70642"/>
                  <a:pt x="4969894" y="66183"/>
                  <a:pt x="4985118" y="66247"/>
                </a:cubicBezTo>
                <a:close/>
                <a:moveTo>
                  <a:pt x="591122" y="0"/>
                </a:moveTo>
                <a:cubicBezTo>
                  <a:pt x="604647" y="21"/>
                  <a:pt x="616835" y="5585"/>
                  <a:pt x="627685" y="16689"/>
                </a:cubicBezTo>
                <a:cubicBezTo>
                  <a:pt x="638535" y="27794"/>
                  <a:pt x="646391" y="44313"/>
                  <a:pt x="651253" y="66247"/>
                </a:cubicBezTo>
                <a:cubicBezTo>
                  <a:pt x="703426" y="68197"/>
                  <a:pt x="749578" y="73469"/>
                  <a:pt x="789710" y="82063"/>
                </a:cubicBezTo>
                <a:cubicBezTo>
                  <a:pt x="829842" y="90657"/>
                  <a:pt x="868897" y="99024"/>
                  <a:pt x="906877" y="107165"/>
                </a:cubicBezTo>
                <a:cubicBezTo>
                  <a:pt x="944857" y="115306"/>
                  <a:pt x="986706" y="119672"/>
                  <a:pt x="1032425" y="120263"/>
                </a:cubicBezTo>
                <a:cubicBezTo>
                  <a:pt x="1074551" y="119382"/>
                  <a:pt x="1105579" y="113217"/>
                  <a:pt x="1125509" y="101767"/>
                </a:cubicBezTo>
                <a:cubicBezTo>
                  <a:pt x="1145440" y="90317"/>
                  <a:pt x="1160388" y="78867"/>
                  <a:pt x="1170353" y="67417"/>
                </a:cubicBezTo>
                <a:cubicBezTo>
                  <a:pt x="1180318" y="55967"/>
                  <a:pt x="1191416" y="49801"/>
                  <a:pt x="1203646" y="48921"/>
                </a:cubicBezTo>
                <a:cubicBezTo>
                  <a:pt x="1218530" y="49069"/>
                  <a:pt x="1230039" y="52849"/>
                  <a:pt x="1238171" y="60259"/>
                </a:cubicBezTo>
                <a:cubicBezTo>
                  <a:pt x="1246303" y="67669"/>
                  <a:pt x="1250422" y="77819"/>
                  <a:pt x="1250528" y="90707"/>
                </a:cubicBezTo>
                <a:cubicBezTo>
                  <a:pt x="1250592" y="95145"/>
                  <a:pt x="1249955" y="99264"/>
                  <a:pt x="1248617" y="103064"/>
                </a:cubicBezTo>
                <a:cubicBezTo>
                  <a:pt x="1247279" y="106865"/>
                  <a:pt x="1244859" y="111239"/>
                  <a:pt x="1241356" y="116186"/>
                </a:cubicBezTo>
                <a:cubicBezTo>
                  <a:pt x="1235102" y="125610"/>
                  <a:pt x="1223828" y="137111"/>
                  <a:pt x="1207534" y="150687"/>
                </a:cubicBezTo>
                <a:cubicBezTo>
                  <a:pt x="1191240" y="164264"/>
                  <a:pt x="1168717" y="176368"/>
                  <a:pt x="1139967" y="187000"/>
                </a:cubicBezTo>
                <a:cubicBezTo>
                  <a:pt x="1111216" y="197632"/>
                  <a:pt x="1075029" y="203244"/>
                  <a:pt x="1031405" y="203835"/>
                </a:cubicBezTo>
                <a:cubicBezTo>
                  <a:pt x="979711" y="203282"/>
                  <a:pt x="934414" y="199067"/>
                  <a:pt x="895516" y="191190"/>
                </a:cubicBezTo>
                <a:cubicBezTo>
                  <a:pt x="856617" y="183313"/>
                  <a:pt x="818341" y="175097"/>
                  <a:pt x="780689" y="166541"/>
                </a:cubicBezTo>
                <a:cubicBezTo>
                  <a:pt x="743036" y="157985"/>
                  <a:pt x="700230" y="152411"/>
                  <a:pt x="652272" y="149819"/>
                </a:cubicBezTo>
                <a:cubicBezTo>
                  <a:pt x="644490" y="194776"/>
                  <a:pt x="627781" y="237128"/>
                  <a:pt x="602144" y="276876"/>
                </a:cubicBezTo>
                <a:cubicBezTo>
                  <a:pt x="576507" y="316624"/>
                  <a:pt x="545831" y="349011"/>
                  <a:pt x="510116" y="374038"/>
                </a:cubicBezTo>
                <a:cubicBezTo>
                  <a:pt x="474401" y="399064"/>
                  <a:pt x="437535" y="411973"/>
                  <a:pt x="399517" y="412766"/>
                </a:cubicBezTo>
                <a:cubicBezTo>
                  <a:pt x="355756" y="412469"/>
                  <a:pt x="321486" y="401343"/>
                  <a:pt x="296708" y="379388"/>
                </a:cubicBezTo>
                <a:cubicBezTo>
                  <a:pt x="271929" y="357434"/>
                  <a:pt x="259317" y="326434"/>
                  <a:pt x="258871" y="286388"/>
                </a:cubicBezTo>
                <a:cubicBezTo>
                  <a:pt x="259412" y="250076"/>
                  <a:pt x="272598" y="216820"/>
                  <a:pt x="298430" y="186623"/>
                </a:cubicBezTo>
                <a:cubicBezTo>
                  <a:pt x="324262" y="156425"/>
                  <a:pt x="359492" y="131096"/>
                  <a:pt x="404122" y="110637"/>
                </a:cubicBezTo>
                <a:cubicBezTo>
                  <a:pt x="448752" y="90178"/>
                  <a:pt x="499534" y="76401"/>
                  <a:pt x="556470" y="69304"/>
                </a:cubicBezTo>
                <a:cubicBezTo>
                  <a:pt x="555281" y="64378"/>
                  <a:pt x="553582" y="59962"/>
                  <a:pt x="551374" y="56055"/>
                </a:cubicBezTo>
                <a:cubicBezTo>
                  <a:pt x="549378" y="51999"/>
                  <a:pt x="548019" y="48390"/>
                  <a:pt x="547298" y="45226"/>
                </a:cubicBezTo>
                <a:cubicBezTo>
                  <a:pt x="546575" y="42063"/>
                  <a:pt x="546236" y="39217"/>
                  <a:pt x="546278" y="36691"/>
                </a:cubicBezTo>
                <a:cubicBezTo>
                  <a:pt x="546618" y="26244"/>
                  <a:pt x="551034" y="17581"/>
                  <a:pt x="559527" y="10702"/>
                </a:cubicBezTo>
                <a:cubicBezTo>
                  <a:pt x="568021" y="3822"/>
                  <a:pt x="578552" y="255"/>
                  <a:pt x="591122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green watering can with white text&#10;&#10;Description automatically generated">
            <a:extLst>
              <a:ext uri="{FF2B5EF4-FFF2-40B4-BE49-F238E27FC236}">
                <a16:creationId xmlns:a16="http://schemas.microsoft.com/office/drawing/2014/main" id="{CCAF0CC6-5FAE-9914-BFB0-6A63E382E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4" y="2957205"/>
            <a:ext cx="3657607" cy="16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5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D1A93-BCBB-0FED-43E7-89F123C85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439" y="0"/>
            <a:ext cx="12192000" cy="6858000"/>
          </a:xfrm>
          <a:prstGeom prst="rect">
            <a:avLst/>
          </a:prstGeom>
          <a:solidFill>
            <a:srgbClr val="319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E169AD9-6689-AFF6-79F9-03105EA1E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flipH="1">
            <a:off x="-19439" y="2720467"/>
            <a:ext cx="12230878" cy="4137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478FD0-616B-5E2F-3558-6A24FC8B3263}"/>
              </a:ext>
            </a:extLst>
          </p:cNvPr>
          <p:cNvSpPr txBox="1"/>
          <p:nvPr/>
        </p:nvSpPr>
        <p:spPr>
          <a:xfrm>
            <a:off x="684226" y="819331"/>
            <a:ext cx="798291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/>
                <a:latin typeface="Montserrat SemiBold"/>
                <a:ea typeface="Lato Black"/>
                <a:cs typeface="Lato Black"/>
              </a:rPr>
              <a:t>Language of the Heart:</a:t>
            </a:r>
          </a:p>
          <a:p>
            <a:r>
              <a:rPr lang="en-US" sz="4400" b="1">
                <a:solidFill>
                  <a:schemeClr val="bg1"/>
                </a:solidFill>
                <a:latin typeface="Montserrat SemiBold"/>
                <a:ea typeface="Lato Black"/>
                <a:cs typeface="Lato Black"/>
              </a:rPr>
              <a:t>Exploring the Impact of Leadership Opportunities on Young Adults</a:t>
            </a:r>
            <a:endParaRPr lang="en-US" sz="4400" b="1">
              <a:solidFill>
                <a:schemeClr val="bg1"/>
              </a:solidFill>
              <a:effectLst/>
              <a:latin typeface="Montserrat SemiBold"/>
              <a:ea typeface="Lato Black"/>
              <a:cs typeface="Lato Black"/>
            </a:endParaRPr>
          </a:p>
        </p:txBody>
      </p:sp>
      <p:pic>
        <p:nvPicPr>
          <p:cNvPr id="5" name="Picture 4" descr="Mother reading to child">
            <a:extLst>
              <a:ext uri="{FF2B5EF4-FFF2-40B4-BE49-F238E27FC236}">
                <a16:creationId xmlns:a16="http://schemas.microsoft.com/office/drawing/2014/main" id="{813CC9B8-D3F3-2761-8F6C-CC60C030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58" y="3195595"/>
            <a:ext cx="5304763" cy="3538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6905A-D195-CD9C-C7A4-B4D211EA9401}"/>
              </a:ext>
            </a:extLst>
          </p:cNvPr>
          <p:cNvSpPr txBox="1"/>
          <p:nvPr/>
        </p:nvSpPr>
        <p:spPr>
          <a:xfrm>
            <a:off x="767004" y="5576963"/>
            <a:ext cx="4926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B646C"/>
                </a:solidFill>
                <a:effectLst/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Lincoln Arneal</a:t>
            </a:r>
          </a:p>
          <a:p>
            <a:r>
              <a:rPr lang="en-US" sz="2000" b="1">
                <a:solidFill>
                  <a:srgbClr val="1B646C"/>
                </a:solidFill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Felipe Longoria-Shinn</a:t>
            </a:r>
          </a:p>
          <a:p>
            <a:r>
              <a:rPr lang="en-US" sz="2000" b="1">
                <a:solidFill>
                  <a:srgbClr val="1B646C"/>
                </a:solidFill>
                <a:effectLst/>
                <a:latin typeface="Montserrat" panose="00000500000000000000" pitchFamily="50" charset="0"/>
                <a:ea typeface="Lato Black" panose="020F0502020204030203" pitchFamily="34" charset="0"/>
                <a:cs typeface="Lato Black" panose="020F0502020204030203" pitchFamily="34" charset="0"/>
              </a:rPr>
              <a:t>Mariana Schell</a:t>
            </a:r>
          </a:p>
          <a:p>
            <a:endParaRPr lang="en-US" sz="2000">
              <a:solidFill>
                <a:srgbClr val="1B646C"/>
              </a:solidFill>
              <a:effectLst/>
              <a:latin typeface="Montserrat" panose="00000500000000000000" pitchFamily="50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AED4F5-B599-6D33-3E84-67AADEB6D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77" y="309872"/>
            <a:ext cx="1614436" cy="176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3551-1B4C-027E-DF7A-B530BFD1B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09D940A-02C4-01C3-A478-55955E1550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-19439" y="3676850"/>
            <a:ext cx="12230878" cy="3181147"/>
          </a:xfrm>
          <a:prstGeom prst="rect">
            <a:avLst/>
          </a:prstGeom>
          <a:solidFill>
            <a:srgbClr val="319B6B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A87CFD-F30D-219A-5672-90A447859430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8F0160-8DDD-9F67-9F92-0DB9263AFD08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6233D65D-20F7-EC1E-C7AF-AE3C5717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6F3AF6-0FA4-DDC0-CD57-CD370DB3CCBD}"/>
              </a:ext>
            </a:extLst>
          </p:cNvPr>
          <p:cNvSpPr txBox="1"/>
          <p:nvPr/>
        </p:nvSpPr>
        <p:spPr>
          <a:xfrm>
            <a:off x="1162453" y="280624"/>
            <a:ext cx="7617144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dirty="0" err="1"/>
              <a:t>Presentation</a:t>
            </a:r>
            <a:r>
              <a:rPr lang="es-MX" sz="4000" b="1" dirty="0"/>
              <a:t> at a </a:t>
            </a:r>
            <a:r>
              <a:rPr lang="es-MX" sz="4000" b="1" dirty="0" err="1"/>
              <a:t>Glance</a:t>
            </a:r>
            <a:r>
              <a:rPr lang="es-MX" sz="4000" b="1" dirty="0"/>
              <a:t>:</a:t>
            </a:r>
            <a:endParaRPr lang="es-MX" sz="4000" b="1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err="1"/>
              <a:t>Introductions</a:t>
            </a:r>
            <a:endParaRPr lang="es-MX" sz="28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Why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leadership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matters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to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youth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Youth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Perspective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#1</a:t>
            </a: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Reflection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Prompts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Who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is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missing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from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leadership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opportunities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?</a:t>
            </a:r>
            <a:endParaRPr lang="en-US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Purpose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of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Youth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Leadership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Youth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Perspective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#2 – Q&amp;A</a:t>
            </a: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NCFF's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Youth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Leadership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Approach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Connection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to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Postsecondary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Pathways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Closure</a:t>
            </a:r>
            <a:r>
              <a:rPr lang="es-MX" sz="2800" dirty="0">
                <a:solidFill>
                  <a:srgbClr val="000000"/>
                </a:solidFill>
                <a:ea typeface="Calibri"/>
                <a:cs typeface="Calibri"/>
              </a:rPr>
              <a:t> and </a:t>
            </a:r>
            <a:r>
              <a:rPr lang="es-MX" sz="2800" dirty="0" err="1">
                <a:solidFill>
                  <a:srgbClr val="000000"/>
                </a:solidFill>
                <a:ea typeface="Calibri"/>
                <a:cs typeface="Calibri"/>
              </a:rPr>
              <a:t>Questions</a:t>
            </a:r>
            <a:endParaRPr lang="es-MX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s-MX" sz="320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48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A1F4FD6-8D7E-9418-7F8A-B045FAE02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EB5E4A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C84C3C-E6DB-55D0-7F8B-D99FF3C1F578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D341250-A016-AA05-BEBC-DE8C3AB5AEF3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D0F3982B-B181-04A4-82C3-13EF06B8F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4E9F82-5D2C-B7D1-EB32-5A52E8078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270" y="1289510"/>
            <a:ext cx="5787259" cy="4465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A970E-53F1-5D67-7109-B870A6716F20}"/>
              </a:ext>
            </a:extLst>
          </p:cNvPr>
          <p:cNvSpPr txBox="1"/>
          <p:nvPr/>
        </p:nvSpPr>
        <p:spPr>
          <a:xfrm>
            <a:off x="1076143" y="214333"/>
            <a:ext cx="987210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3200" b="1" err="1"/>
              <a:t>Why</a:t>
            </a:r>
            <a:r>
              <a:rPr lang="es-MX" sz="3200" b="1"/>
              <a:t> </a:t>
            </a:r>
            <a:r>
              <a:rPr lang="es-MX" sz="3200" b="1" err="1"/>
              <a:t>Giving</a:t>
            </a:r>
            <a:r>
              <a:rPr lang="es-MX" sz="3200" b="1"/>
              <a:t> Young and Young </a:t>
            </a:r>
            <a:r>
              <a:rPr lang="es-MX" sz="3200" b="1" err="1"/>
              <a:t>Adults</a:t>
            </a:r>
            <a:r>
              <a:rPr lang="es-MX" sz="3200" b="1"/>
              <a:t> </a:t>
            </a:r>
            <a:r>
              <a:rPr lang="es-MX" sz="3200" b="1" err="1"/>
              <a:t>Leadership</a:t>
            </a:r>
            <a:r>
              <a:rPr lang="es-MX" sz="3200" b="1"/>
              <a:t> </a:t>
            </a:r>
            <a:r>
              <a:rPr lang="es-MX" sz="3200" b="1" err="1"/>
              <a:t>Opportunities</a:t>
            </a:r>
            <a:r>
              <a:rPr lang="es-MX" sz="3200" b="1"/>
              <a:t> </a:t>
            </a:r>
            <a:r>
              <a:rPr lang="es-MX" sz="3200" b="1" err="1"/>
              <a:t>Matters</a:t>
            </a:r>
            <a:endParaRPr lang="es-MX" sz="3200" b="1">
              <a:ea typeface="Calibri"/>
              <a:cs typeface="Calibri"/>
            </a:endParaRPr>
          </a:p>
        </p:txBody>
      </p:sp>
      <p:pic>
        <p:nvPicPr>
          <p:cNvPr id="8" name="Picture 7" descr="A group of people standing in a room holding a sign&#10;&#10;AI-generated content may be incorrect.">
            <a:extLst>
              <a:ext uri="{FF2B5EF4-FFF2-40B4-BE49-F238E27FC236}">
                <a16:creationId xmlns:a16="http://schemas.microsoft.com/office/drawing/2014/main" id="{88A145EA-E356-9158-4CDB-5A4A23ABD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63" y="1402182"/>
            <a:ext cx="5784274" cy="43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F034-71AD-274E-61B0-B77B493A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F30D879-BC08-F882-081F-258F3D980F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r="317" b="40051"/>
          <a:stretch/>
        </p:blipFill>
        <p:spPr>
          <a:xfrm rot="10800000" flipH="1">
            <a:off x="-19439" y="3676850"/>
            <a:ext cx="12230878" cy="3181147"/>
          </a:xfrm>
          <a:prstGeom prst="rect">
            <a:avLst/>
          </a:prstGeom>
          <a:solidFill>
            <a:srgbClr val="319B6B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4D713-510C-F7FD-7D65-B6F73E1D23EE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32EAD1C-5C23-9227-7F14-562AF854D60C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B88F6F2F-6A27-D388-84BC-C558411C9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pic>
        <p:nvPicPr>
          <p:cNvPr id="3" name="Online Media 2" title="Mariana Allen interview draft2">
            <a:hlinkClick r:id="" action="ppaction://noaction"/>
            <a:extLst>
              <a:ext uri="{FF2B5EF4-FFF2-40B4-BE49-F238E27FC236}">
                <a16:creationId xmlns:a16="http://schemas.microsoft.com/office/drawing/2014/main" id="{7C919D36-C2DD-644C-9CEE-37F976EC80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56758" y="177801"/>
            <a:ext cx="10250488" cy="5835649"/>
          </a:xfrm>
          <a:prstGeom prst="rect">
            <a:avLst/>
          </a:prstGeom>
          <a:ln w="57150">
            <a:solidFill>
              <a:srgbClr val="EB5E4A"/>
            </a:solidFill>
          </a:ln>
        </p:spPr>
      </p:pic>
    </p:spTree>
    <p:extLst>
      <p:ext uri="{BB962C8B-B14F-4D97-AF65-F5344CB8AC3E}">
        <p14:creationId xmlns:p14="http://schemas.microsoft.com/office/powerpoint/2010/main" val="2273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D1A93-BCBB-0FED-43E7-89F123C85E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6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D9E7F13-AADE-634F-A8A5-BAA2378AD1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flipH="1">
            <a:off x="-19439" y="2720467"/>
            <a:ext cx="12230878" cy="41375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210FFA-C712-3CE8-FC24-79BDC0E5396C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0D1753-8285-9A13-E80F-09289A34ED1D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560550A9-8AC8-A747-EBF7-6D5DC27BA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5AE5CC2-E69D-2470-46DF-5056B416BAAB}"/>
              </a:ext>
            </a:extLst>
          </p:cNvPr>
          <p:cNvSpPr txBox="1"/>
          <p:nvPr/>
        </p:nvSpPr>
        <p:spPr>
          <a:xfrm>
            <a:off x="697825" y="338109"/>
            <a:ext cx="9966959" cy="578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err="1">
                <a:solidFill>
                  <a:schemeClr val="bg1"/>
                </a:solidFill>
              </a:rPr>
              <a:t>Reflection</a:t>
            </a:r>
            <a:r>
              <a:rPr lang="es-MX" sz="4000" b="1">
                <a:solidFill>
                  <a:schemeClr val="bg1"/>
                </a:solidFill>
              </a:rPr>
              <a:t> </a:t>
            </a:r>
            <a:r>
              <a:rPr lang="es-MX" sz="4000" b="1" err="1">
                <a:solidFill>
                  <a:schemeClr val="bg1"/>
                </a:solidFill>
              </a:rPr>
              <a:t>Prompts</a:t>
            </a:r>
            <a:r>
              <a:rPr lang="es-MX" sz="4000" b="1">
                <a:solidFill>
                  <a:schemeClr val="bg1"/>
                </a:solidFill>
              </a:rPr>
              <a:t> for </a:t>
            </a:r>
            <a:r>
              <a:rPr lang="es-MX" sz="4000" b="1" err="1">
                <a:solidFill>
                  <a:schemeClr val="bg1"/>
                </a:solidFill>
              </a:rPr>
              <a:t>Youth</a:t>
            </a:r>
            <a:r>
              <a:rPr lang="es-MX" sz="4000" b="1">
                <a:solidFill>
                  <a:schemeClr val="bg1"/>
                </a:solidFill>
              </a:rPr>
              <a:t> </a:t>
            </a:r>
            <a:r>
              <a:rPr lang="es-MX" sz="4000" b="1" err="1">
                <a:solidFill>
                  <a:schemeClr val="bg1"/>
                </a:solidFill>
              </a:rPr>
              <a:t>Leadership</a:t>
            </a:r>
            <a:endParaRPr lang="es-MX" sz="4000" b="1">
              <a:solidFill>
                <a:schemeClr val="bg1"/>
              </a:solidFill>
              <a:ea typeface="Calibri"/>
              <a:cs typeface="Calibri"/>
            </a:endParaRPr>
          </a:p>
          <a:p>
            <a:endParaRPr lang="es-MX" sz="320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s-MX" sz="3200" err="1">
                <a:solidFill>
                  <a:schemeClr val="bg1"/>
                </a:solidFill>
              </a:rPr>
              <a:t>What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opportunities</a:t>
            </a:r>
            <a:r>
              <a:rPr lang="es-MX" sz="3200">
                <a:solidFill>
                  <a:schemeClr val="bg1"/>
                </a:solidFill>
              </a:rPr>
              <a:t> do </a:t>
            </a:r>
            <a:r>
              <a:rPr lang="es-MX" sz="3200" err="1">
                <a:solidFill>
                  <a:schemeClr val="bg1"/>
                </a:solidFill>
              </a:rPr>
              <a:t>you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have</a:t>
            </a:r>
            <a:r>
              <a:rPr lang="es-MX" sz="3200">
                <a:solidFill>
                  <a:schemeClr val="bg1"/>
                </a:solidFill>
              </a:rPr>
              <a:t> for </a:t>
            </a:r>
            <a:r>
              <a:rPr lang="es-MX" sz="3200" err="1">
                <a:solidFill>
                  <a:schemeClr val="bg1"/>
                </a:solidFill>
              </a:rPr>
              <a:t>your</a:t>
            </a:r>
            <a:r>
              <a:rPr lang="es-MX" sz="3200">
                <a:solidFill>
                  <a:schemeClr val="bg1"/>
                </a:solidFill>
              </a:rPr>
              <a:t> local </a:t>
            </a:r>
            <a:r>
              <a:rPr lang="es-MX" sz="3200" err="1">
                <a:solidFill>
                  <a:schemeClr val="bg1"/>
                </a:solidFill>
              </a:rPr>
              <a:t>youth</a:t>
            </a:r>
            <a:r>
              <a:rPr lang="es-MX" sz="3200">
                <a:solidFill>
                  <a:schemeClr val="bg1"/>
                </a:solidFill>
              </a:rPr>
              <a:t>?</a:t>
            </a:r>
            <a:endParaRPr lang="es-MX" sz="3200">
              <a:solidFill>
                <a:schemeClr val="bg1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s-MX" sz="1200">
              <a:solidFill>
                <a:schemeClr val="bg1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3200" err="1">
                <a:solidFill>
                  <a:schemeClr val="bg1"/>
                </a:solidFill>
              </a:rPr>
              <a:t>Is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it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really</a:t>
            </a:r>
            <a:r>
              <a:rPr lang="es-MX" sz="3200">
                <a:solidFill>
                  <a:schemeClr val="bg1"/>
                </a:solidFill>
              </a:rPr>
              <a:t> open to </a:t>
            </a:r>
            <a:r>
              <a:rPr lang="es-MX" sz="3200" err="1">
                <a:solidFill>
                  <a:schemeClr val="bg1"/>
                </a:solidFill>
              </a:rPr>
              <a:t>anybody</a:t>
            </a:r>
            <a:r>
              <a:rPr lang="es-MX" sz="3200">
                <a:solidFill>
                  <a:schemeClr val="bg1"/>
                </a:solidFill>
              </a:rPr>
              <a:t>?</a:t>
            </a:r>
            <a:endParaRPr lang="es-MX" sz="3200">
              <a:solidFill>
                <a:schemeClr val="bg1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s-MX" sz="1200">
              <a:solidFill>
                <a:schemeClr val="bg1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s-MX" sz="3200" err="1">
                <a:solidFill>
                  <a:schemeClr val="bg1"/>
                </a:solidFill>
              </a:rPr>
              <a:t>How</a:t>
            </a:r>
            <a:r>
              <a:rPr lang="es-MX" sz="3200">
                <a:solidFill>
                  <a:schemeClr val="bg1"/>
                </a:solidFill>
              </a:rPr>
              <a:t> do </a:t>
            </a:r>
            <a:r>
              <a:rPr lang="es-MX" sz="3200" err="1">
                <a:solidFill>
                  <a:schemeClr val="bg1"/>
                </a:solidFill>
              </a:rPr>
              <a:t>you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think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these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youth</a:t>
            </a:r>
            <a:r>
              <a:rPr lang="es-MX" sz="3200">
                <a:solidFill>
                  <a:schemeClr val="bg1"/>
                </a:solidFill>
              </a:rPr>
              <a:t>, </a:t>
            </a:r>
            <a:r>
              <a:rPr lang="es-MX" sz="3200" err="1">
                <a:solidFill>
                  <a:schemeClr val="bg1"/>
                </a:solidFill>
              </a:rPr>
              <a:t>who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presented</a:t>
            </a:r>
            <a:r>
              <a:rPr lang="es-MX" sz="3200">
                <a:solidFill>
                  <a:schemeClr val="bg1"/>
                </a:solidFill>
              </a:rPr>
              <a:t> in </a:t>
            </a:r>
            <a:r>
              <a:rPr lang="es-MX" sz="3200" err="1">
                <a:solidFill>
                  <a:schemeClr val="bg1"/>
                </a:solidFill>
              </a:rPr>
              <a:t>their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perferred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langauge</a:t>
            </a:r>
            <a:r>
              <a:rPr lang="es-MX" sz="3200">
                <a:solidFill>
                  <a:schemeClr val="bg1"/>
                </a:solidFill>
              </a:rPr>
              <a:t> </a:t>
            </a:r>
            <a:r>
              <a:rPr lang="es-MX" sz="3200" err="1">
                <a:solidFill>
                  <a:schemeClr val="bg1"/>
                </a:solidFill>
              </a:rPr>
              <a:t>during</a:t>
            </a:r>
            <a:r>
              <a:rPr lang="es-MX" sz="3200">
                <a:solidFill>
                  <a:schemeClr val="bg1"/>
                </a:solidFill>
              </a:rPr>
              <a:t> Legislative </a:t>
            </a:r>
            <a:r>
              <a:rPr lang="es-MX" sz="3200" err="1">
                <a:solidFill>
                  <a:schemeClr val="bg1"/>
                </a:solidFill>
              </a:rPr>
              <a:t>Days</a:t>
            </a:r>
            <a:r>
              <a:rPr lang="es-MX" sz="3200">
                <a:solidFill>
                  <a:schemeClr val="bg1"/>
                </a:solidFill>
              </a:rPr>
              <a:t>, </a:t>
            </a:r>
            <a:r>
              <a:rPr lang="es-MX" sz="3200" err="1">
                <a:solidFill>
                  <a:schemeClr val="bg1"/>
                </a:solidFill>
              </a:rPr>
              <a:t>felt</a:t>
            </a:r>
            <a:r>
              <a:rPr lang="es-MX" sz="3200">
                <a:solidFill>
                  <a:schemeClr val="bg1"/>
                </a:solidFill>
              </a:rPr>
              <a:t>?</a:t>
            </a:r>
            <a:endParaRPr lang="es-MX" sz="3200">
              <a:solidFill>
                <a:schemeClr val="bg1"/>
              </a:solidFill>
              <a:ea typeface="Calibri"/>
              <a:cs typeface="Calibri"/>
            </a:endParaRPr>
          </a:p>
          <a:p>
            <a:endParaRPr lang="es-MX" sz="3200">
              <a:solidFill>
                <a:schemeClr val="bg1"/>
              </a:solidFill>
            </a:endParaRPr>
          </a:p>
          <a:p>
            <a:endParaRPr lang="es-MX" sz="3200">
              <a:solidFill>
                <a:schemeClr val="bg1"/>
              </a:solidFill>
            </a:endParaRPr>
          </a:p>
          <a:p>
            <a:endParaRPr lang="es-MX" sz="3200">
              <a:solidFill>
                <a:schemeClr val="bg1"/>
              </a:solidFill>
            </a:endParaRPr>
          </a:p>
          <a:p>
            <a:endParaRPr lang="es-MX" sz="3200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8" name="Picture 7" descr="Mount Fuji with a body of water&#10;&#10;AI-generated content may be incorrect.">
            <a:extLst>
              <a:ext uri="{FF2B5EF4-FFF2-40B4-BE49-F238E27FC236}">
                <a16:creationId xmlns:a16="http://schemas.microsoft.com/office/drawing/2014/main" id="{2D5A0F0D-80F2-059C-37F5-6CC7A5C4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950" y="3968337"/>
            <a:ext cx="4042229" cy="2691741"/>
          </a:xfrm>
          <a:custGeom>
            <a:avLst/>
            <a:gdLst>
              <a:gd name="connsiteX0" fmla="*/ 0 w 4042229"/>
              <a:gd name="connsiteY0" fmla="*/ 0 h 2691741"/>
              <a:gd name="connsiteX1" fmla="*/ 496617 w 4042229"/>
              <a:gd name="connsiteY1" fmla="*/ 0 h 2691741"/>
              <a:gd name="connsiteX2" fmla="*/ 993233 w 4042229"/>
              <a:gd name="connsiteY2" fmla="*/ 0 h 2691741"/>
              <a:gd name="connsiteX3" fmla="*/ 1489850 w 4042229"/>
              <a:gd name="connsiteY3" fmla="*/ 0 h 2691741"/>
              <a:gd name="connsiteX4" fmla="*/ 2107734 w 4042229"/>
              <a:gd name="connsiteY4" fmla="*/ 0 h 2691741"/>
              <a:gd name="connsiteX5" fmla="*/ 2563928 w 4042229"/>
              <a:gd name="connsiteY5" fmla="*/ 0 h 2691741"/>
              <a:gd name="connsiteX6" fmla="*/ 3141389 w 4042229"/>
              <a:gd name="connsiteY6" fmla="*/ 0 h 2691741"/>
              <a:gd name="connsiteX7" fmla="*/ 4042229 w 4042229"/>
              <a:gd name="connsiteY7" fmla="*/ 0 h 2691741"/>
              <a:gd name="connsiteX8" fmla="*/ 4042229 w 4042229"/>
              <a:gd name="connsiteY8" fmla="*/ 457596 h 2691741"/>
              <a:gd name="connsiteX9" fmla="*/ 4042229 w 4042229"/>
              <a:gd name="connsiteY9" fmla="*/ 1022862 h 2691741"/>
              <a:gd name="connsiteX10" fmla="*/ 4042229 w 4042229"/>
              <a:gd name="connsiteY10" fmla="*/ 1588127 h 2691741"/>
              <a:gd name="connsiteX11" fmla="*/ 4042229 w 4042229"/>
              <a:gd name="connsiteY11" fmla="*/ 2180310 h 2691741"/>
              <a:gd name="connsiteX12" fmla="*/ 4042229 w 4042229"/>
              <a:gd name="connsiteY12" fmla="*/ 2691741 h 2691741"/>
              <a:gd name="connsiteX13" fmla="*/ 3545612 w 4042229"/>
              <a:gd name="connsiteY13" fmla="*/ 2691741 h 2691741"/>
              <a:gd name="connsiteX14" fmla="*/ 2927729 w 4042229"/>
              <a:gd name="connsiteY14" fmla="*/ 2691741 h 2691741"/>
              <a:gd name="connsiteX15" fmla="*/ 2390690 w 4042229"/>
              <a:gd name="connsiteY15" fmla="*/ 2691741 h 2691741"/>
              <a:gd name="connsiteX16" fmla="*/ 1853651 w 4042229"/>
              <a:gd name="connsiteY16" fmla="*/ 2691741 h 2691741"/>
              <a:gd name="connsiteX17" fmla="*/ 1357034 w 4042229"/>
              <a:gd name="connsiteY17" fmla="*/ 2691741 h 2691741"/>
              <a:gd name="connsiteX18" fmla="*/ 819995 w 4042229"/>
              <a:gd name="connsiteY18" fmla="*/ 2691741 h 2691741"/>
              <a:gd name="connsiteX19" fmla="*/ 0 w 4042229"/>
              <a:gd name="connsiteY19" fmla="*/ 2691741 h 2691741"/>
              <a:gd name="connsiteX20" fmla="*/ 0 w 4042229"/>
              <a:gd name="connsiteY20" fmla="*/ 2099558 h 2691741"/>
              <a:gd name="connsiteX21" fmla="*/ 0 w 4042229"/>
              <a:gd name="connsiteY21" fmla="*/ 1507375 h 2691741"/>
              <a:gd name="connsiteX22" fmla="*/ 0 w 4042229"/>
              <a:gd name="connsiteY22" fmla="*/ 969027 h 2691741"/>
              <a:gd name="connsiteX23" fmla="*/ 0 w 4042229"/>
              <a:gd name="connsiteY23" fmla="*/ 511431 h 2691741"/>
              <a:gd name="connsiteX24" fmla="*/ 0 w 4042229"/>
              <a:gd name="connsiteY24" fmla="*/ 0 h 269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42229" h="2691741" fill="none" extrusionOk="0">
                <a:moveTo>
                  <a:pt x="0" y="0"/>
                </a:moveTo>
                <a:cubicBezTo>
                  <a:pt x="135177" y="-33267"/>
                  <a:pt x="272294" y="54758"/>
                  <a:pt x="496617" y="0"/>
                </a:cubicBezTo>
                <a:cubicBezTo>
                  <a:pt x="720940" y="-54758"/>
                  <a:pt x="865082" y="8879"/>
                  <a:pt x="993233" y="0"/>
                </a:cubicBezTo>
                <a:cubicBezTo>
                  <a:pt x="1121384" y="-8879"/>
                  <a:pt x="1255794" y="3946"/>
                  <a:pt x="1489850" y="0"/>
                </a:cubicBezTo>
                <a:cubicBezTo>
                  <a:pt x="1723906" y="-3946"/>
                  <a:pt x="1866581" y="52486"/>
                  <a:pt x="2107734" y="0"/>
                </a:cubicBezTo>
                <a:cubicBezTo>
                  <a:pt x="2348887" y="-52486"/>
                  <a:pt x="2355435" y="14486"/>
                  <a:pt x="2563928" y="0"/>
                </a:cubicBezTo>
                <a:cubicBezTo>
                  <a:pt x="2772421" y="-14486"/>
                  <a:pt x="2951902" y="52059"/>
                  <a:pt x="3141389" y="0"/>
                </a:cubicBezTo>
                <a:cubicBezTo>
                  <a:pt x="3330876" y="-52059"/>
                  <a:pt x="3735514" y="96844"/>
                  <a:pt x="4042229" y="0"/>
                </a:cubicBezTo>
                <a:cubicBezTo>
                  <a:pt x="4072142" y="111013"/>
                  <a:pt x="3997174" y="280576"/>
                  <a:pt x="4042229" y="457596"/>
                </a:cubicBezTo>
                <a:cubicBezTo>
                  <a:pt x="4087284" y="634616"/>
                  <a:pt x="4013646" y="853930"/>
                  <a:pt x="4042229" y="1022862"/>
                </a:cubicBezTo>
                <a:cubicBezTo>
                  <a:pt x="4070812" y="1191794"/>
                  <a:pt x="4007299" y="1471423"/>
                  <a:pt x="4042229" y="1588127"/>
                </a:cubicBezTo>
                <a:cubicBezTo>
                  <a:pt x="4077159" y="1704831"/>
                  <a:pt x="4016710" y="1926971"/>
                  <a:pt x="4042229" y="2180310"/>
                </a:cubicBezTo>
                <a:cubicBezTo>
                  <a:pt x="4067748" y="2433649"/>
                  <a:pt x="3988476" y="2583192"/>
                  <a:pt x="4042229" y="2691741"/>
                </a:cubicBezTo>
                <a:cubicBezTo>
                  <a:pt x="3844227" y="2746399"/>
                  <a:pt x="3774366" y="2688949"/>
                  <a:pt x="3545612" y="2691741"/>
                </a:cubicBezTo>
                <a:cubicBezTo>
                  <a:pt x="3316858" y="2694533"/>
                  <a:pt x="3130438" y="2627747"/>
                  <a:pt x="2927729" y="2691741"/>
                </a:cubicBezTo>
                <a:cubicBezTo>
                  <a:pt x="2725020" y="2755735"/>
                  <a:pt x="2554634" y="2678392"/>
                  <a:pt x="2390690" y="2691741"/>
                </a:cubicBezTo>
                <a:cubicBezTo>
                  <a:pt x="2226746" y="2705090"/>
                  <a:pt x="2044043" y="2683396"/>
                  <a:pt x="1853651" y="2691741"/>
                </a:cubicBezTo>
                <a:cubicBezTo>
                  <a:pt x="1663259" y="2700086"/>
                  <a:pt x="1459711" y="2649601"/>
                  <a:pt x="1357034" y="2691741"/>
                </a:cubicBezTo>
                <a:cubicBezTo>
                  <a:pt x="1254357" y="2733881"/>
                  <a:pt x="1037948" y="2658920"/>
                  <a:pt x="819995" y="2691741"/>
                </a:cubicBezTo>
                <a:cubicBezTo>
                  <a:pt x="602042" y="2724562"/>
                  <a:pt x="235782" y="2656194"/>
                  <a:pt x="0" y="2691741"/>
                </a:cubicBezTo>
                <a:cubicBezTo>
                  <a:pt x="-29157" y="2521172"/>
                  <a:pt x="54892" y="2344587"/>
                  <a:pt x="0" y="2099558"/>
                </a:cubicBezTo>
                <a:cubicBezTo>
                  <a:pt x="-54892" y="1854529"/>
                  <a:pt x="40164" y="1727365"/>
                  <a:pt x="0" y="1507375"/>
                </a:cubicBezTo>
                <a:cubicBezTo>
                  <a:pt x="-40164" y="1287385"/>
                  <a:pt x="33846" y="1217425"/>
                  <a:pt x="0" y="969027"/>
                </a:cubicBezTo>
                <a:cubicBezTo>
                  <a:pt x="-33846" y="720629"/>
                  <a:pt x="17946" y="665532"/>
                  <a:pt x="0" y="511431"/>
                </a:cubicBezTo>
                <a:cubicBezTo>
                  <a:pt x="-17946" y="357330"/>
                  <a:pt x="34302" y="233826"/>
                  <a:pt x="0" y="0"/>
                </a:cubicBezTo>
                <a:close/>
              </a:path>
              <a:path w="4042229" h="2691741" stroke="0" extrusionOk="0">
                <a:moveTo>
                  <a:pt x="0" y="0"/>
                </a:moveTo>
                <a:cubicBezTo>
                  <a:pt x="182282" y="-30751"/>
                  <a:pt x="310128" y="19864"/>
                  <a:pt x="537039" y="0"/>
                </a:cubicBezTo>
                <a:cubicBezTo>
                  <a:pt x="763950" y="-19864"/>
                  <a:pt x="881692" y="4992"/>
                  <a:pt x="1033656" y="0"/>
                </a:cubicBezTo>
                <a:cubicBezTo>
                  <a:pt x="1185620" y="-4992"/>
                  <a:pt x="1376330" y="24884"/>
                  <a:pt x="1530272" y="0"/>
                </a:cubicBezTo>
                <a:cubicBezTo>
                  <a:pt x="1684214" y="-24884"/>
                  <a:pt x="1864556" y="7812"/>
                  <a:pt x="1986467" y="0"/>
                </a:cubicBezTo>
                <a:cubicBezTo>
                  <a:pt x="2108378" y="-7812"/>
                  <a:pt x="2322260" y="9185"/>
                  <a:pt x="2442661" y="0"/>
                </a:cubicBezTo>
                <a:cubicBezTo>
                  <a:pt x="2563062" y="-9185"/>
                  <a:pt x="2700479" y="45493"/>
                  <a:pt x="2898856" y="0"/>
                </a:cubicBezTo>
                <a:cubicBezTo>
                  <a:pt x="3097234" y="-45493"/>
                  <a:pt x="3294589" y="70294"/>
                  <a:pt x="3516739" y="0"/>
                </a:cubicBezTo>
                <a:cubicBezTo>
                  <a:pt x="3738889" y="-70294"/>
                  <a:pt x="3783479" y="61759"/>
                  <a:pt x="4042229" y="0"/>
                </a:cubicBezTo>
                <a:cubicBezTo>
                  <a:pt x="4062761" y="191053"/>
                  <a:pt x="4021117" y="386676"/>
                  <a:pt x="4042229" y="484513"/>
                </a:cubicBezTo>
                <a:cubicBezTo>
                  <a:pt x="4063341" y="582350"/>
                  <a:pt x="4005199" y="734487"/>
                  <a:pt x="4042229" y="969027"/>
                </a:cubicBezTo>
                <a:cubicBezTo>
                  <a:pt x="4079259" y="1203567"/>
                  <a:pt x="4030011" y="1232512"/>
                  <a:pt x="4042229" y="1453540"/>
                </a:cubicBezTo>
                <a:cubicBezTo>
                  <a:pt x="4054447" y="1674568"/>
                  <a:pt x="4024051" y="1802312"/>
                  <a:pt x="4042229" y="1938054"/>
                </a:cubicBezTo>
                <a:cubicBezTo>
                  <a:pt x="4060407" y="2073796"/>
                  <a:pt x="3976719" y="2377776"/>
                  <a:pt x="4042229" y="2691741"/>
                </a:cubicBezTo>
                <a:cubicBezTo>
                  <a:pt x="3809806" y="2696327"/>
                  <a:pt x="3636607" y="2642190"/>
                  <a:pt x="3424345" y="2691741"/>
                </a:cubicBezTo>
                <a:cubicBezTo>
                  <a:pt x="3212083" y="2741292"/>
                  <a:pt x="2973082" y="2665349"/>
                  <a:pt x="2806462" y="2691741"/>
                </a:cubicBezTo>
                <a:cubicBezTo>
                  <a:pt x="2639842" y="2718133"/>
                  <a:pt x="2492821" y="2678117"/>
                  <a:pt x="2269423" y="2691741"/>
                </a:cubicBezTo>
                <a:cubicBezTo>
                  <a:pt x="2046025" y="2705365"/>
                  <a:pt x="1892609" y="2688875"/>
                  <a:pt x="1611117" y="2691741"/>
                </a:cubicBezTo>
                <a:cubicBezTo>
                  <a:pt x="1329625" y="2694607"/>
                  <a:pt x="1311652" y="2678530"/>
                  <a:pt x="1114500" y="2691741"/>
                </a:cubicBezTo>
                <a:cubicBezTo>
                  <a:pt x="917348" y="2704952"/>
                  <a:pt x="736594" y="2646027"/>
                  <a:pt x="577461" y="2691741"/>
                </a:cubicBezTo>
                <a:cubicBezTo>
                  <a:pt x="418328" y="2737455"/>
                  <a:pt x="280309" y="2640709"/>
                  <a:pt x="0" y="2691741"/>
                </a:cubicBezTo>
                <a:cubicBezTo>
                  <a:pt x="-44087" y="2451152"/>
                  <a:pt x="34182" y="2382013"/>
                  <a:pt x="0" y="2180310"/>
                </a:cubicBezTo>
                <a:cubicBezTo>
                  <a:pt x="-34182" y="1978607"/>
                  <a:pt x="28385" y="1894951"/>
                  <a:pt x="0" y="1695797"/>
                </a:cubicBezTo>
                <a:cubicBezTo>
                  <a:pt x="-28385" y="1496643"/>
                  <a:pt x="17267" y="1285037"/>
                  <a:pt x="0" y="1103614"/>
                </a:cubicBezTo>
                <a:cubicBezTo>
                  <a:pt x="-17267" y="922191"/>
                  <a:pt x="50666" y="831640"/>
                  <a:pt x="0" y="619100"/>
                </a:cubicBezTo>
                <a:cubicBezTo>
                  <a:pt x="-50666" y="406560"/>
                  <a:pt x="8976" y="21784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992116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540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A1F4FD6-8D7E-9418-7F8A-B045FAE02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34A6BE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612B64-BAD2-0974-6045-4501118FF9D9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0F7373E-5596-70CC-643D-0AEE8E6553E4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F8294C24-1636-7AEF-1F89-CACDE4E6F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5A2F69-1A30-6FA4-8FCC-2ED0D32B9FCA}"/>
              </a:ext>
            </a:extLst>
          </p:cNvPr>
          <p:cNvSpPr txBox="1"/>
          <p:nvPr/>
        </p:nvSpPr>
        <p:spPr>
          <a:xfrm>
            <a:off x="637379" y="601884"/>
            <a:ext cx="1001776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err="1">
                <a:ea typeface="Calibri"/>
                <a:cs typeface="Calibri"/>
              </a:rPr>
              <a:t>Reflection</a:t>
            </a:r>
            <a:r>
              <a:rPr lang="es-MX" sz="4000" b="1">
                <a:ea typeface="Calibri"/>
                <a:cs typeface="Calibri"/>
              </a:rPr>
              <a:t> </a:t>
            </a:r>
            <a:r>
              <a:rPr lang="es-MX" sz="4000" b="1" err="1">
                <a:ea typeface="Calibri"/>
                <a:cs typeface="Calibri"/>
              </a:rPr>
              <a:t>Prompts</a:t>
            </a:r>
            <a:r>
              <a:rPr lang="es-MX" sz="4000" b="1">
                <a:ea typeface="Calibri"/>
                <a:cs typeface="Calibri"/>
              </a:rPr>
              <a:t> </a:t>
            </a:r>
            <a:r>
              <a:rPr lang="es-MX" sz="4000" b="1" err="1">
                <a:ea typeface="Calibri"/>
                <a:cs typeface="Calibri"/>
              </a:rPr>
              <a:t>on</a:t>
            </a:r>
            <a:r>
              <a:rPr lang="es-MX" sz="4000" b="1">
                <a:ea typeface="Calibri"/>
                <a:cs typeface="Calibri"/>
              </a:rPr>
              <a:t> </a:t>
            </a:r>
            <a:r>
              <a:rPr lang="es-MX" sz="4000" b="1" err="1">
                <a:ea typeface="Calibri"/>
                <a:cs typeface="Calibri"/>
              </a:rPr>
              <a:t>Language</a:t>
            </a:r>
            <a:r>
              <a:rPr lang="es-MX" sz="4000" b="1">
                <a:ea typeface="Calibri"/>
                <a:cs typeface="Calibri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B2BD9-8C83-7016-FBB4-CA072EF9AE2D}"/>
              </a:ext>
            </a:extLst>
          </p:cNvPr>
          <p:cNvSpPr txBox="1"/>
          <p:nvPr/>
        </p:nvSpPr>
        <p:spPr>
          <a:xfrm>
            <a:off x="702622" y="1306285"/>
            <a:ext cx="10865921" cy="14036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s-MX" sz="3200" err="1">
                <a:ea typeface="Calibri"/>
                <a:cs typeface="Calibri"/>
              </a:rPr>
              <a:t>How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did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you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feel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about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the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pieces</a:t>
            </a:r>
            <a:r>
              <a:rPr lang="es-MX" sz="3200">
                <a:ea typeface="Calibri"/>
                <a:cs typeface="Calibri"/>
              </a:rPr>
              <a:t> of </a:t>
            </a:r>
            <a:r>
              <a:rPr lang="es-MX" sz="3200" err="1">
                <a:ea typeface="Calibri"/>
                <a:cs typeface="Calibri"/>
              </a:rPr>
              <a:t>this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presentation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being</a:t>
            </a:r>
            <a:r>
              <a:rPr lang="es-MX" sz="3200">
                <a:ea typeface="Calibri"/>
                <a:cs typeface="Calibri"/>
              </a:rPr>
              <a:t> in a </a:t>
            </a:r>
            <a:r>
              <a:rPr lang="es-MX" sz="3200" err="1">
                <a:ea typeface="Calibri"/>
                <a:cs typeface="Calibri"/>
              </a:rPr>
              <a:t>different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language</a:t>
            </a:r>
            <a:r>
              <a:rPr lang="es-MX" sz="3200">
                <a:ea typeface="Calibri"/>
                <a:cs typeface="Calibri"/>
              </a:rPr>
              <a:t>?</a:t>
            </a:r>
          </a:p>
          <a:p>
            <a:pPr algn="l"/>
            <a:endParaRPr lang="en-US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A0F7A-64AF-14E7-87D4-5B48599CA6B0}"/>
              </a:ext>
            </a:extLst>
          </p:cNvPr>
          <p:cNvSpPr txBox="1"/>
          <p:nvPr/>
        </p:nvSpPr>
        <p:spPr>
          <a:xfrm>
            <a:off x="702622" y="2414650"/>
            <a:ext cx="49381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MX" sz="3200" err="1">
                <a:ea typeface="Calibri"/>
                <a:cs typeface="Calibri"/>
              </a:rPr>
              <a:t>Did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you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feel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welcome</a:t>
            </a:r>
            <a:r>
              <a:rPr lang="es-MX" sz="3200">
                <a:ea typeface="Calibri"/>
                <a:cs typeface="Calibri"/>
              </a:rPr>
              <a:t>?</a:t>
            </a:r>
            <a:endParaRPr lang="en-US" sz="3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7EF2A-0CAC-EB4C-4836-E938F9659208}"/>
              </a:ext>
            </a:extLst>
          </p:cNvPr>
          <p:cNvSpPr txBox="1"/>
          <p:nvPr/>
        </p:nvSpPr>
        <p:spPr>
          <a:xfrm>
            <a:off x="702622" y="3156857"/>
            <a:ext cx="630381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MX" sz="3200" err="1">
                <a:ea typeface="Calibri"/>
                <a:cs typeface="Calibri"/>
              </a:rPr>
              <a:t>Did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you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feel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uncomfortable</a:t>
            </a:r>
            <a:r>
              <a:rPr lang="es-MX" sz="3200">
                <a:ea typeface="Calibri"/>
                <a:cs typeface="Calibri"/>
              </a:rPr>
              <a:t>?</a:t>
            </a:r>
            <a:endParaRPr lang="en-US" sz="3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0490D-F7ED-D7CD-A5E1-50EDF46FA4F9}"/>
              </a:ext>
            </a:extLst>
          </p:cNvPr>
          <p:cNvSpPr txBox="1"/>
          <p:nvPr/>
        </p:nvSpPr>
        <p:spPr>
          <a:xfrm>
            <a:off x="712518" y="3869376"/>
            <a:ext cx="629392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s-MX" sz="3200" err="1">
                <a:ea typeface="Calibri"/>
                <a:cs typeface="Calibri"/>
              </a:rPr>
              <a:t>Was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it</a:t>
            </a:r>
            <a:r>
              <a:rPr lang="es-MX" sz="3200">
                <a:ea typeface="Calibri"/>
                <a:cs typeface="Calibri"/>
              </a:rPr>
              <a:t> </a:t>
            </a:r>
            <a:r>
              <a:rPr lang="es-MX" sz="3200" err="1">
                <a:ea typeface="Calibri"/>
                <a:cs typeface="Calibri"/>
              </a:rPr>
              <a:t>challening</a:t>
            </a:r>
            <a:r>
              <a:rPr lang="es-MX" sz="3200">
                <a:ea typeface="Calibri"/>
                <a:cs typeface="Calibri"/>
              </a:rPr>
              <a:t> to </a:t>
            </a:r>
            <a:r>
              <a:rPr lang="es-MX" sz="3200" err="1">
                <a:ea typeface="Calibri"/>
                <a:cs typeface="Calibri"/>
              </a:rPr>
              <a:t>concentrate</a:t>
            </a:r>
            <a:r>
              <a:rPr lang="es-MX" sz="3200">
                <a:ea typeface="Calibri"/>
                <a:cs typeface="Calibri"/>
              </a:rPr>
              <a:t>?</a:t>
            </a:r>
            <a:endParaRPr lang="en-US" sz="3200"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13" name="Picture 12" descr="A group of people&amp;#39;s heads with speech bubbles&#10;&#10;AI-generated content may be incorrect.">
            <a:extLst>
              <a:ext uri="{FF2B5EF4-FFF2-40B4-BE49-F238E27FC236}">
                <a16:creationId xmlns:a16="http://schemas.microsoft.com/office/drawing/2014/main" id="{52219FFA-E220-D516-57F0-7007078AD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847" y="2610860"/>
            <a:ext cx="3359790" cy="42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A1F4FD6-8D7E-9418-7F8A-B045FAE02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0" y="3676853"/>
            <a:ext cx="12230878" cy="3181147"/>
          </a:xfrm>
          <a:prstGeom prst="rect">
            <a:avLst/>
          </a:prstGeom>
          <a:solidFill>
            <a:srgbClr val="D5BC41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FDE872-3D3B-A661-2BB6-FECC415291A8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604755D-40EE-87BD-B16E-98E60BDC0AAC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47A9805C-CBD5-2F4F-98B7-7F15412D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422B67-07C6-C2C4-8638-91D6A87DF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70" y="1662430"/>
            <a:ext cx="4442460" cy="3184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9E27E-67E9-1696-A2B1-0192F7D09BD5}"/>
              </a:ext>
            </a:extLst>
          </p:cNvPr>
          <p:cNvSpPr txBox="1"/>
          <p:nvPr/>
        </p:nvSpPr>
        <p:spPr>
          <a:xfrm>
            <a:off x="1483360" y="731520"/>
            <a:ext cx="91236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4000" b="1" err="1"/>
              <a:t>Purpose</a:t>
            </a:r>
            <a:r>
              <a:rPr lang="es-MX" sz="4000" b="1"/>
              <a:t> </a:t>
            </a:r>
            <a:r>
              <a:rPr lang="es-MX" sz="4000" b="1" err="1"/>
              <a:t>of</a:t>
            </a:r>
            <a:r>
              <a:rPr lang="es-MX" sz="4000" b="1"/>
              <a:t> </a:t>
            </a:r>
            <a:r>
              <a:rPr lang="es-MX" sz="4000" b="1" err="1"/>
              <a:t>Leadership</a:t>
            </a:r>
            <a:endParaRPr lang="en-US" sz="4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96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A1F4FD6-8D7E-9418-7F8A-B045FAE02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317" b="40051"/>
          <a:stretch/>
        </p:blipFill>
        <p:spPr>
          <a:xfrm rot="10800000" flipH="1">
            <a:off x="-19439" y="3676850"/>
            <a:ext cx="12230878" cy="3181147"/>
          </a:xfrm>
          <a:prstGeom prst="rect">
            <a:avLst/>
          </a:prstGeom>
          <a:solidFill>
            <a:srgbClr val="6DCD74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0D18C31-4B49-F1E7-42B7-CCFAA49AD9C4}"/>
              </a:ext>
            </a:extLst>
          </p:cNvPr>
          <p:cNvGrpSpPr/>
          <p:nvPr/>
        </p:nvGrpSpPr>
        <p:grpSpPr>
          <a:xfrm>
            <a:off x="243840" y="5756365"/>
            <a:ext cx="914400" cy="905692"/>
            <a:chOff x="2786743" y="3936274"/>
            <a:chExt cx="914400" cy="905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5E6DA1-5F2A-D6A1-98C0-15844F468C61}"/>
                </a:ext>
              </a:extLst>
            </p:cNvPr>
            <p:cNvSpPr/>
            <p:nvPr/>
          </p:nvSpPr>
          <p:spPr>
            <a:xfrm>
              <a:off x="2786743" y="3936274"/>
              <a:ext cx="914400" cy="905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een watering can on a black background&#10;&#10;Description automatically generated">
              <a:extLst>
                <a:ext uri="{FF2B5EF4-FFF2-40B4-BE49-F238E27FC236}">
                  <a16:creationId xmlns:a16="http://schemas.microsoft.com/office/drawing/2014/main" id="{0AE02814-3DD7-09ED-B6F5-76B15B8B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47" y="4128189"/>
              <a:ext cx="634556" cy="52186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BA173F-AD3F-5B47-A5C0-E1721E02DAAC}"/>
              </a:ext>
            </a:extLst>
          </p:cNvPr>
          <p:cNvSpPr txBox="1"/>
          <p:nvPr/>
        </p:nvSpPr>
        <p:spPr>
          <a:xfrm>
            <a:off x="779868" y="807492"/>
            <a:ext cx="9011886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 dirty="0"/>
              <a:t>Young </a:t>
            </a:r>
            <a:r>
              <a:rPr lang="es-MX" sz="4000" b="1" dirty="0" err="1"/>
              <a:t>Adult</a:t>
            </a:r>
            <a:r>
              <a:rPr lang="es-MX" sz="4000" b="1" dirty="0"/>
              <a:t> </a:t>
            </a:r>
            <a:r>
              <a:rPr lang="es-MX" sz="4000" b="1" dirty="0" err="1"/>
              <a:t>Perspective</a:t>
            </a:r>
            <a:endParaRPr lang="en-US" dirty="0" err="1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s-MX" sz="3200" dirty="0"/>
              <a:t>Q&amp;A </a:t>
            </a:r>
            <a:r>
              <a:rPr lang="es-MX" sz="3200" dirty="0" err="1"/>
              <a:t>with</a:t>
            </a:r>
            <a:r>
              <a:rPr lang="es-MX" sz="3200" dirty="0"/>
              <a:t> Bailey Herman</a:t>
            </a:r>
            <a:endParaRPr lang="es-MX" sz="3200" dirty="0"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66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6E7F13EA85046A771A3D221282E59" ma:contentTypeVersion="13" ma:contentTypeDescription="Create a new document." ma:contentTypeScope="" ma:versionID="0a1371b9acc125b74614d0dea7fbde5b">
  <xsd:schema xmlns:xsd="http://www.w3.org/2001/XMLSchema" xmlns:xs="http://www.w3.org/2001/XMLSchema" xmlns:p="http://schemas.microsoft.com/office/2006/metadata/properties" xmlns:ns2="998eb8c0-55ab-43a5-b91f-8b1b3af7a1de" xmlns:ns3="369010f5-c140-4df5-b747-cf01612f7f5a" targetNamespace="http://schemas.microsoft.com/office/2006/metadata/properties" ma:root="true" ma:fieldsID="3035b5884e73d9d3757b342919efb8c0" ns2:_="" ns3:_="">
    <xsd:import namespace="998eb8c0-55ab-43a5-b91f-8b1b3af7a1de"/>
    <xsd:import namespace="369010f5-c140-4df5-b747-cf01612f7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8c0-55ab-43a5-b91f-8b1b3af7a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9d533b-2006-471a-be92-08f3dc1c6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010f5-c140-4df5-b747-cf01612f7f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ffe9c3-463e-4d7e-a165-5ce4411bc3e3}" ma:internalName="TaxCatchAll" ma:showField="CatchAllData" ma:web="369010f5-c140-4df5-b747-cf01612f7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8eb8c0-55ab-43a5-b91f-8b1b3af7a1de">
      <Terms xmlns="http://schemas.microsoft.com/office/infopath/2007/PartnerControls"/>
    </lcf76f155ced4ddcb4097134ff3c332f>
    <TaxCatchAll xmlns="369010f5-c140-4df5-b747-cf01612f7f5a" xsi:nil="true"/>
  </documentManagement>
</p:properties>
</file>

<file path=customXml/itemProps1.xml><?xml version="1.0" encoding="utf-8"?>
<ds:datastoreItem xmlns:ds="http://schemas.openxmlformats.org/officeDocument/2006/customXml" ds:itemID="{34636601-C17B-4547-B15D-1EE7B3388CD0}"/>
</file>

<file path=customXml/itemProps2.xml><?xml version="1.0" encoding="utf-8"?>
<ds:datastoreItem xmlns:ds="http://schemas.openxmlformats.org/officeDocument/2006/customXml" ds:itemID="{9356F139-9738-490F-A16A-ACD5656F05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81C8D-B06C-48D6-AE15-26FBEEAD4F55}">
  <ds:schemaRefs>
    <ds:schemaRef ds:uri="74051c89-d723-40ad-9133-634f9e458b2d"/>
    <ds:schemaRef ds:uri="9537f6c1-8700-4651-8547-fcbf178d561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Weyers</dc:creator>
  <cp:revision>11</cp:revision>
  <dcterms:created xsi:type="dcterms:W3CDTF">2023-03-17T14:26:47Z</dcterms:created>
  <dcterms:modified xsi:type="dcterms:W3CDTF">2025-09-19T20:35:30Z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0x01010034C6E7F13EA85046A771A3D221282E59</vt:lpwstr>
  </property>
  <property fmtid="{D5CDD505-2E9C-101B-9397-08002B2CF9AE}" pid="3" name="MediaServiceImageTags">
    <vt:lpwstr/>
  </property>
</Properties>
</file>