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256" r:id="rId2"/>
    <p:sldId id="260" r:id="rId3"/>
    <p:sldId id="1130" r:id="rId4"/>
    <p:sldId id="1073" r:id="rId5"/>
    <p:sldId id="1122" r:id="rId6"/>
    <p:sldId id="263" r:id="rId7"/>
    <p:sldId id="1131" r:id="rId8"/>
    <p:sldId id="267" r:id="rId9"/>
    <p:sldId id="283" r:id="rId10"/>
    <p:sldId id="1129" r:id="rId11"/>
    <p:sldId id="1132" r:id="rId12"/>
    <p:sldId id="1138" r:id="rId13"/>
    <p:sldId id="1137" r:id="rId14"/>
    <p:sldId id="1136" r:id="rId15"/>
    <p:sldId id="1127" r:id="rId16"/>
    <p:sldId id="279" r:id="rId17"/>
    <p:sldId id="1125" r:id="rId18"/>
    <p:sldId id="1126" r:id="rId19"/>
    <p:sldId id="1124" r:id="rId20"/>
    <p:sldId id="1128" r:id="rId21"/>
    <p:sldId id="280" r:id="rId22"/>
  </p:sldIdLst>
  <p:sldSz cx="18288000" cy="10287000"/>
  <p:notesSz cx="7023100" cy="9309100"/>
  <p:embeddedFontLst>
    <p:embeddedFont>
      <p:font typeface="Montserrat Classic" panose="020B0604020202020204" charset="0"/>
      <p:regular r:id="rId24"/>
    </p:embeddedFont>
    <p:embeddedFont>
      <p:font typeface="Montserrat Medium" panose="00000600000000000000" pitchFamily="2" charset="0"/>
      <p:regular r:id="rId25"/>
      <p:italic r:id="rId26"/>
    </p:embeddedFont>
    <p:embeddedFont>
      <p:font typeface="Montserrat Ultra-Bold" panose="020B0604020202020204" charset="0"/>
      <p:regular r:id="rId27"/>
    </p:embeddedFont>
    <p:embeddedFont>
      <p:font typeface="Poppins" panose="00000500000000000000" pitchFamily="2" charset="0"/>
      <p:regular r:id="rId28"/>
      <p:bold r:id="rId29"/>
      <p:italic r:id="rId30"/>
      <p:boldItalic r:id="rId31"/>
    </p:embeddedFont>
    <p:embeddedFont>
      <p:font typeface="Poppins Bold" panose="00000800000000000000" charset="0"/>
      <p:regular r:id="rId32"/>
      <p:bold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17357B-CD47-4796-A82A-9303B1B07AC3}" v="22" dt="2025-09-09T20:47:03.2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42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ableStyles" Target="tableStyles.xml"/><Relationship Id="rId40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eg Smith" userId="9d510566cf1b8ab4" providerId="LiveId" clId="{D07567C1-DE57-43D2-8120-E557D757F232}"/>
    <pc:docChg chg="modSld">
      <pc:chgData name="Greg Smith" userId="9d510566cf1b8ab4" providerId="LiveId" clId="{D07567C1-DE57-43D2-8120-E557D757F232}" dt="2024-11-25T15:13:57.720" v="0" actId="1076"/>
      <pc:docMkLst>
        <pc:docMk/>
      </pc:docMkLst>
      <pc:sldChg chg="modSp mod">
        <pc:chgData name="Greg Smith" userId="9d510566cf1b8ab4" providerId="LiveId" clId="{D07567C1-DE57-43D2-8120-E557D757F232}" dt="2024-11-25T15:13:57.720" v="0" actId="1076"/>
        <pc:sldMkLst>
          <pc:docMk/>
          <pc:sldMk cId="0" sldId="256"/>
        </pc:sldMkLst>
      </pc:sldChg>
    </pc:docChg>
  </pc:docChgLst>
  <pc:docChgLst>
    <pc:chgData name="Greg Smith" userId="9d510566cf1b8ab4" providerId="LiveId" clId="{8241A7E1-FDC4-467A-AB76-D2090476F1DC}"/>
    <pc:docChg chg="modSld">
      <pc:chgData name="Greg Smith" userId="9d510566cf1b8ab4" providerId="LiveId" clId="{8241A7E1-FDC4-467A-AB76-D2090476F1DC}" dt="2025-06-09T14:47:44.759" v="0"/>
      <pc:docMkLst>
        <pc:docMk/>
      </pc:docMkLst>
      <pc:sldChg chg="addSp">
        <pc:chgData name="Greg Smith" userId="9d510566cf1b8ab4" providerId="LiveId" clId="{8241A7E1-FDC4-467A-AB76-D2090476F1DC}" dt="2025-06-09T14:47:44.759" v="0"/>
        <pc:sldMkLst>
          <pc:docMk/>
          <pc:sldMk cId="2941046332" sldId="281"/>
        </pc:sldMkLst>
      </pc:sldChg>
    </pc:docChg>
  </pc:docChgLst>
  <pc:docChgLst>
    <pc:chgData name="Greg Smith" userId="9d510566cf1b8ab4" providerId="LiveId" clId="{0F2CD61E-D85B-4C54-9EB5-56FB2495E924}"/>
    <pc:docChg chg="undo custSel addSld modSld sldOrd">
      <pc:chgData name="Greg Smith" userId="9d510566cf1b8ab4" providerId="LiveId" clId="{0F2CD61E-D85B-4C54-9EB5-56FB2495E924}" dt="2024-11-20T21:57:20.022" v="722" actId="20577"/>
      <pc:docMkLst>
        <pc:docMk/>
      </pc:docMkLst>
      <pc:sldChg chg="modSp mod">
        <pc:chgData name="Greg Smith" userId="9d510566cf1b8ab4" providerId="LiveId" clId="{0F2CD61E-D85B-4C54-9EB5-56FB2495E924}" dt="2024-11-20T21:56:21.841" v="689" actId="20577"/>
        <pc:sldMkLst>
          <pc:docMk/>
          <pc:sldMk cId="0" sldId="256"/>
        </pc:sldMkLst>
      </pc:sldChg>
      <pc:sldChg chg="modSp mod">
        <pc:chgData name="Greg Smith" userId="9d510566cf1b8ab4" providerId="LiveId" clId="{0F2CD61E-D85B-4C54-9EB5-56FB2495E924}" dt="2024-11-20T21:57:20.022" v="722" actId="20577"/>
        <pc:sldMkLst>
          <pc:docMk/>
          <pc:sldMk cId="0" sldId="259"/>
        </pc:sldMkLst>
      </pc:sldChg>
      <pc:sldChg chg="modSp mod">
        <pc:chgData name="Greg Smith" userId="9d510566cf1b8ab4" providerId="LiveId" clId="{0F2CD61E-D85B-4C54-9EB5-56FB2495E924}" dt="2024-11-11T14:53:16.292" v="12" actId="14100"/>
        <pc:sldMkLst>
          <pc:docMk/>
          <pc:sldMk cId="0" sldId="260"/>
        </pc:sldMkLst>
      </pc:sldChg>
      <pc:sldChg chg="modSp mod">
        <pc:chgData name="Greg Smith" userId="9d510566cf1b8ab4" providerId="LiveId" clId="{0F2CD61E-D85B-4C54-9EB5-56FB2495E924}" dt="2024-11-11T14:54:59.397" v="51" actId="20577"/>
        <pc:sldMkLst>
          <pc:docMk/>
          <pc:sldMk cId="0" sldId="261"/>
        </pc:sldMkLst>
      </pc:sldChg>
      <pc:sldChg chg="modSp mod ord">
        <pc:chgData name="Greg Smith" userId="9d510566cf1b8ab4" providerId="LiveId" clId="{0F2CD61E-D85B-4C54-9EB5-56FB2495E924}" dt="2024-11-11T15:24:14.481" v="346" actId="20577"/>
        <pc:sldMkLst>
          <pc:docMk/>
          <pc:sldMk cId="0" sldId="262"/>
        </pc:sldMkLst>
      </pc:sldChg>
      <pc:sldChg chg="modSp mod">
        <pc:chgData name="Greg Smith" userId="9d510566cf1b8ab4" providerId="LiveId" clId="{0F2CD61E-D85B-4C54-9EB5-56FB2495E924}" dt="2024-11-11T14:58:59.722" v="192" actId="20577"/>
        <pc:sldMkLst>
          <pc:docMk/>
          <pc:sldMk cId="0" sldId="263"/>
        </pc:sldMkLst>
      </pc:sldChg>
      <pc:sldChg chg="modSp mod">
        <pc:chgData name="Greg Smith" userId="9d510566cf1b8ab4" providerId="LiveId" clId="{0F2CD61E-D85B-4C54-9EB5-56FB2495E924}" dt="2024-11-11T14:55:53.672" v="87" actId="1076"/>
        <pc:sldMkLst>
          <pc:docMk/>
          <pc:sldMk cId="0" sldId="264"/>
        </pc:sldMkLst>
      </pc:sldChg>
      <pc:sldChg chg="modSp mod">
        <pc:chgData name="Greg Smith" userId="9d510566cf1b8ab4" providerId="LiveId" clId="{0F2CD61E-D85B-4C54-9EB5-56FB2495E924}" dt="2024-11-11T14:56:20.669" v="110" actId="14100"/>
        <pc:sldMkLst>
          <pc:docMk/>
          <pc:sldMk cId="0" sldId="265"/>
        </pc:sldMkLst>
      </pc:sldChg>
      <pc:sldChg chg="addSp delSp modSp mod">
        <pc:chgData name="Greg Smith" userId="9d510566cf1b8ab4" providerId="LiveId" clId="{0F2CD61E-D85B-4C54-9EB5-56FB2495E924}" dt="2024-11-11T15:27:05.739" v="368" actId="20577"/>
        <pc:sldMkLst>
          <pc:docMk/>
          <pc:sldMk cId="0" sldId="266"/>
        </pc:sldMkLst>
      </pc:sldChg>
      <pc:sldChg chg="modSp mod">
        <pc:chgData name="Greg Smith" userId="9d510566cf1b8ab4" providerId="LiveId" clId="{0F2CD61E-D85B-4C54-9EB5-56FB2495E924}" dt="2024-11-11T14:58:00.291" v="155" actId="14100"/>
        <pc:sldMkLst>
          <pc:docMk/>
          <pc:sldMk cId="0" sldId="267"/>
        </pc:sldMkLst>
      </pc:sldChg>
      <pc:sldChg chg="modSp mod">
        <pc:chgData name="Greg Smith" userId="9d510566cf1b8ab4" providerId="LiveId" clId="{0F2CD61E-D85B-4C54-9EB5-56FB2495E924}" dt="2024-11-20T21:34:45.500" v="609" actId="2711"/>
        <pc:sldMkLst>
          <pc:docMk/>
          <pc:sldMk cId="0" sldId="279"/>
        </pc:sldMkLst>
      </pc:sldChg>
      <pc:sldChg chg="modSp mod">
        <pc:chgData name="Greg Smith" userId="9d510566cf1b8ab4" providerId="LiveId" clId="{0F2CD61E-D85B-4C54-9EB5-56FB2495E924}" dt="2024-11-11T15:02:47.970" v="268" actId="14100"/>
        <pc:sldMkLst>
          <pc:docMk/>
          <pc:sldMk cId="0" sldId="280"/>
        </pc:sldMkLst>
      </pc:sldChg>
      <pc:sldChg chg="modSp mod">
        <pc:chgData name="Greg Smith" userId="9d510566cf1b8ab4" providerId="LiveId" clId="{0F2CD61E-D85B-4C54-9EB5-56FB2495E924}" dt="2024-11-11T15:02:54.372" v="269" actId="14100"/>
        <pc:sldMkLst>
          <pc:docMk/>
          <pc:sldMk cId="2941046332" sldId="281"/>
        </pc:sldMkLst>
      </pc:sldChg>
      <pc:sldChg chg="addSp modSp mod">
        <pc:chgData name="Greg Smith" userId="9d510566cf1b8ab4" providerId="LiveId" clId="{0F2CD61E-D85B-4C54-9EB5-56FB2495E924}" dt="2024-11-20T21:39:30.350" v="685" actId="20577"/>
        <pc:sldMkLst>
          <pc:docMk/>
          <pc:sldMk cId="2122495683" sldId="282"/>
        </pc:sldMkLst>
      </pc:sldChg>
      <pc:sldChg chg="modSp add mod ord">
        <pc:chgData name="Greg Smith" userId="9d510566cf1b8ab4" providerId="LiveId" clId="{0F2CD61E-D85B-4C54-9EB5-56FB2495E924}" dt="2024-11-20T21:36:47.225" v="639" actId="20577"/>
        <pc:sldMkLst>
          <pc:docMk/>
          <pc:sldMk cId="1290205526" sldId="283"/>
        </pc:sldMkLst>
      </pc:sldChg>
    </pc:docChg>
  </pc:docChgLst>
  <pc:docChgLst>
    <pc:chgData name="Greg Smith" userId="9d510566cf1b8ab4" providerId="LiveId" clId="{06F16A63-1705-4E7A-9B87-DF289DEC7C55}"/>
    <pc:docChg chg="undo custSel addSld delSld modSld sldOrd">
      <pc:chgData name="Greg Smith" userId="9d510566cf1b8ab4" providerId="LiveId" clId="{06F16A63-1705-4E7A-9B87-DF289DEC7C55}" dt="2025-07-17T14:46:11.912" v="1628" actId="1076"/>
      <pc:docMkLst>
        <pc:docMk/>
      </pc:docMkLst>
      <pc:sldChg chg="addSp modSp mod">
        <pc:chgData name="Greg Smith" userId="9d510566cf1b8ab4" providerId="LiveId" clId="{06F16A63-1705-4E7A-9B87-DF289DEC7C55}" dt="2025-07-15T14:24:38.339" v="1058" actId="1076"/>
        <pc:sldMkLst>
          <pc:docMk/>
          <pc:sldMk cId="0" sldId="256"/>
        </pc:sldMkLst>
      </pc:sldChg>
      <pc:sldChg chg="del">
        <pc:chgData name="Greg Smith" userId="9d510566cf1b8ab4" providerId="LiveId" clId="{06F16A63-1705-4E7A-9B87-DF289DEC7C55}" dt="2025-07-10T21:54:44.300" v="251" actId="2696"/>
        <pc:sldMkLst>
          <pc:docMk/>
          <pc:sldMk cId="0" sldId="259"/>
        </pc:sldMkLst>
      </pc:sldChg>
      <pc:sldChg chg="delSp modSp mod">
        <pc:chgData name="Greg Smith" userId="9d510566cf1b8ab4" providerId="LiveId" clId="{06F16A63-1705-4E7A-9B87-DF289DEC7C55}" dt="2025-07-15T14:48:02.502" v="1293" actId="2711"/>
        <pc:sldMkLst>
          <pc:docMk/>
          <pc:sldMk cId="0" sldId="260"/>
        </pc:sldMkLst>
      </pc:sldChg>
      <pc:sldChg chg="modSp del mod ord">
        <pc:chgData name="Greg Smith" userId="9d510566cf1b8ab4" providerId="LiveId" clId="{06F16A63-1705-4E7A-9B87-DF289DEC7C55}" dt="2025-07-15T14:39:57.331" v="1135" actId="2696"/>
        <pc:sldMkLst>
          <pc:docMk/>
          <pc:sldMk cId="0" sldId="261"/>
        </pc:sldMkLst>
      </pc:sldChg>
      <pc:sldChg chg="addSp modSp del mod">
        <pc:chgData name="Greg Smith" userId="9d510566cf1b8ab4" providerId="LiveId" clId="{06F16A63-1705-4E7A-9B87-DF289DEC7C55}" dt="2025-07-15T14:13:00.122" v="822" actId="2696"/>
        <pc:sldMkLst>
          <pc:docMk/>
          <pc:sldMk cId="0" sldId="262"/>
        </pc:sldMkLst>
      </pc:sldChg>
      <pc:sldChg chg="addSp modSp mod">
        <pc:chgData name="Greg Smith" userId="9d510566cf1b8ab4" providerId="LiveId" clId="{06F16A63-1705-4E7A-9B87-DF289DEC7C55}" dt="2025-07-10T22:13:03.175" v="723" actId="2711"/>
        <pc:sldMkLst>
          <pc:docMk/>
          <pc:sldMk cId="0" sldId="263"/>
        </pc:sldMkLst>
      </pc:sldChg>
      <pc:sldChg chg="del">
        <pc:chgData name="Greg Smith" userId="9d510566cf1b8ab4" providerId="LiveId" clId="{06F16A63-1705-4E7A-9B87-DF289DEC7C55}" dt="2025-07-10T21:50:30.641" v="235" actId="2696"/>
        <pc:sldMkLst>
          <pc:docMk/>
          <pc:sldMk cId="0" sldId="264"/>
        </pc:sldMkLst>
      </pc:sldChg>
      <pc:sldChg chg="addSp modSp del mod">
        <pc:chgData name="Greg Smith" userId="9d510566cf1b8ab4" providerId="LiveId" clId="{06F16A63-1705-4E7A-9B87-DF289DEC7C55}" dt="2025-07-10T22:07:55.897" v="588" actId="2696"/>
        <pc:sldMkLst>
          <pc:docMk/>
          <pc:sldMk cId="0" sldId="265"/>
        </pc:sldMkLst>
      </pc:sldChg>
      <pc:sldChg chg="del">
        <pc:chgData name="Greg Smith" userId="9d510566cf1b8ab4" providerId="LiveId" clId="{06F16A63-1705-4E7A-9B87-DF289DEC7C55}" dt="2025-07-10T21:38:41.714" v="153" actId="2696"/>
        <pc:sldMkLst>
          <pc:docMk/>
          <pc:sldMk cId="0" sldId="266"/>
        </pc:sldMkLst>
      </pc:sldChg>
      <pc:sldChg chg="delSp modSp mod">
        <pc:chgData name="Greg Smith" userId="9d510566cf1b8ab4" providerId="LiveId" clId="{06F16A63-1705-4E7A-9B87-DF289DEC7C55}" dt="2025-07-15T14:43:51.542" v="1248" actId="20577"/>
        <pc:sldMkLst>
          <pc:docMk/>
          <pc:sldMk cId="0" sldId="267"/>
        </pc:sldMkLst>
      </pc:sldChg>
      <pc:sldChg chg="addSp modSp mod ord">
        <pc:chgData name="Greg Smith" userId="9d510566cf1b8ab4" providerId="LiveId" clId="{06F16A63-1705-4E7A-9B87-DF289DEC7C55}" dt="2025-07-15T14:28:15.746" v="1072"/>
        <pc:sldMkLst>
          <pc:docMk/>
          <pc:sldMk cId="0" sldId="279"/>
        </pc:sldMkLst>
      </pc:sldChg>
      <pc:sldChg chg="addSp modSp del mod">
        <pc:chgData name="Greg Smith" userId="9d510566cf1b8ab4" providerId="LiveId" clId="{06F16A63-1705-4E7A-9B87-DF289DEC7C55}" dt="2025-07-10T22:18:02.230" v="761" actId="2696"/>
        <pc:sldMkLst>
          <pc:docMk/>
          <pc:sldMk cId="0" sldId="280"/>
        </pc:sldMkLst>
      </pc:sldChg>
      <pc:sldChg chg="del">
        <pc:chgData name="Greg Smith" userId="9d510566cf1b8ab4" providerId="LiveId" clId="{06F16A63-1705-4E7A-9B87-DF289DEC7C55}" dt="2025-07-10T21:45:27.507" v="166" actId="2696"/>
        <pc:sldMkLst>
          <pc:docMk/>
          <pc:sldMk cId="2941046332" sldId="281"/>
        </pc:sldMkLst>
      </pc:sldChg>
      <pc:sldChg chg="del">
        <pc:chgData name="Greg Smith" userId="9d510566cf1b8ab4" providerId="LiveId" clId="{06F16A63-1705-4E7A-9B87-DF289DEC7C55}" dt="2025-07-10T21:41:07.510" v="161" actId="2696"/>
        <pc:sldMkLst>
          <pc:docMk/>
          <pc:sldMk cId="2122495683" sldId="282"/>
        </pc:sldMkLst>
      </pc:sldChg>
      <pc:sldChg chg="modSp add del mod">
        <pc:chgData name="Greg Smith" userId="9d510566cf1b8ab4" providerId="LiveId" clId="{06F16A63-1705-4E7A-9B87-DF289DEC7C55}" dt="2025-07-10T22:14:08.122" v="730" actId="14100"/>
        <pc:sldMkLst>
          <pc:docMk/>
          <pc:sldMk cId="1290205526" sldId="283"/>
        </pc:sldMkLst>
      </pc:sldChg>
      <pc:sldChg chg="modSp add mod">
        <pc:chgData name="Greg Smith" userId="9d510566cf1b8ab4" providerId="LiveId" clId="{06F16A63-1705-4E7A-9B87-DF289DEC7C55}" dt="2025-07-15T14:26:27.598" v="1065" actId="255"/>
        <pc:sldMkLst>
          <pc:docMk/>
          <pc:sldMk cId="2469807744" sldId="1073"/>
        </pc:sldMkLst>
      </pc:sldChg>
      <pc:sldChg chg="modSp add mod">
        <pc:chgData name="Greg Smith" userId="9d510566cf1b8ab4" providerId="LiveId" clId="{06F16A63-1705-4E7A-9B87-DF289DEC7C55}" dt="2025-07-10T22:03:58.868" v="454" actId="20577"/>
        <pc:sldMkLst>
          <pc:docMk/>
          <pc:sldMk cId="1358661" sldId="1122"/>
        </pc:sldMkLst>
      </pc:sldChg>
      <pc:sldChg chg="modSp add mod ord">
        <pc:chgData name="Greg Smith" userId="9d510566cf1b8ab4" providerId="LiveId" clId="{06F16A63-1705-4E7A-9B87-DF289DEC7C55}" dt="2025-07-15T14:46:35.604" v="1287"/>
        <pc:sldMkLst>
          <pc:docMk/>
          <pc:sldMk cId="342099732" sldId="1124"/>
        </pc:sldMkLst>
      </pc:sldChg>
      <pc:sldChg chg="addSp delSp modSp add mod ord">
        <pc:chgData name="Greg Smith" userId="9d510566cf1b8ab4" providerId="LiveId" clId="{06F16A63-1705-4E7A-9B87-DF289DEC7C55}" dt="2025-07-15T14:36:49" v="1104" actId="1076"/>
        <pc:sldMkLst>
          <pc:docMk/>
          <pc:sldMk cId="3430209857" sldId="1125"/>
        </pc:sldMkLst>
      </pc:sldChg>
      <pc:sldChg chg="modSp add mod">
        <pc:chgData name="Greg Smith" userId="9d510566cf1b8ab4" providerId="LiveId" clId="{06F16A63-1705-4E7A-9B87-DF289DEC7C55}" dt="2025-07-15T14:44:35.267" v="1264" actId="20577"/>
        <pc:sldMkLst>
          <pc:docMk/>
          <pc:sldMk cId="355701262" sldId="1126"/>
        </pc:sldMkLst>
      </pc:sldChg>
      <pc:sldChg chg="addSp modSp add mod ord">
        <pc:chgData name="Greg Smith" userId="9d510566cf1b8ab4" providerId="LiveId" clId="{06F16A63-1705-4E7A-9B87-DF289DEC7C55}" dt="2025-07-15T20:02:04.821" v="1295"/>
        <pc:sldMkLst>
          <pc:docMk/>
          <pc:sldMk cId="1490175391" sldId="1127"/>
        </pc:sldMkLst>
      </pc:sldChg>
      <pc:sldChg chg="modSp add mod ord">
        <pc:chgData name="Greg Smith" userId="9d510566cf1b8ab4" providerId="LiveId" clId="{06F16A63-1705-4E7A-9B87-DF289DEC7C55}" dt="2025-07-15T14:46:23.516" v="1285" actId="14100"/>
        <pc:sldMkLst>
          <pc:docMk/>
          <pc:sldMk cId="3891032566" sldId="1128"/>
        </pc:sldMkLst>
      </pc:sldChg>
      <pc:sldChg chg="addSp delSp modSp add mod">
        <pc:chgData name="Greg Smith" userId="9d510566cf1b8ab4" providerId="LiveId" clId="{06F16A63-1705-4E7A-9B87-DF289DEC7C55}" dt="2025-07-10T22:14:36.209" v="734" actId="14100"/>
        <pc:sldMkLst>
          <pc:docMk/>
          <pc:sldMk cId="1083589665" sldId="1129"/>
        </pc:sldMkLst>
      </pc:sldChg>
      <pc:sldChg chg="modSp add mod">
        <pc:chgData name="Greg Smith" userId="9d510566cf1b8ab4" providerId="LiveId" clId="{06F16A63-1705-4E7A-9B87-DF289DEC7C55}" dt="2025-07-17T14:46:00.702" v="1627" actId="14100"/>
        <pc:sldMkLst>
          <pc:docMk/>
          <pc:sldMk cId="0" sldId="1130"/>
        </pc:sldMkLst>
      </pc:sldChg>
      <pc:sldChg chg="modSp add mod">
        <pc:chgData name="Greg Smith" userId="9d510566cf1b8ab4" providerId="LiveId" clId="{06F16A63-1705-4E7A-9B87-DF289DEC7C55}" dt="2025-07-17T14:46:11.912" v="1628" actId="1076"/>
        <pc:sldMkLst>
          <pc:docMk/>
          <pc:sldMk cId="0" sldId="1131"/>
        </pc:sldMkLst>
      </pc:sldChg>
    </pc:docChg>
  </pc:docChgLst>
  <pc:docChgLst>
    <pc:chgData name="Greg Smith" userId="9d510566cf1b8ab4" providerId="LiveId" clId="{A9921846-B545-436B-BF88-8900383E356F}"/>
    <pc:docChg chg="modSld">
      <pc:chgData name="Greg Smith" userId="9d510566cf1b8ab4" providerId="LiveId" clId="{A9921846-B545-436B-BF88-8900383E356F}" dt="2024-07-01T20:26:53.120" v="3" actId="20577"/>
      <pc:docMkLst>
        <pc:docMk/>
      </pc:docMkLst>
      <pc:sldChg chg="modSp mod">
        <pc:chgData name="Greg Smith" userId="9d510566cf1b8ab4" providerId="LiveId" clId="{A9921846-B545-436B-BF88-8900383E356F}" dt="2024-07-01T20:26:53.120" v="3" actId="20577"/>
        <pc:sldMkLst>
          <pc:docMk/>
          <pc:sldMk cId="2122495683" sldId="282"/>
        </pc:sldMkLst>
      </pc:sldChg>
    </pc:docChg>
  </pc:docChgLst>
  <pc:docChgLst>
    <pc:chgData name="Greg Smith" userId="9d510566cf1b8ab4" providerId="LiveId" clId="{E2A44E79-0ED5-446A-BB64-9112FA82B91D}"/>
    <pc:docChg chg="undo redo custSel addSld delSld modSld sldOrd">
      <pc:chgData name="Greg Smith" userId="9d510566cf1b8ab4" providerId="LiveId" clId="{E2A44E79-0ED5-446A-BB64-9112FA82B91D}" dt="2025-09-09T20:54:50.941" v="1052" actId="14100"/>
      <pc:docMkLst>
        <pc:docMk/>
      </pc:docMkLst>
      <pc:sldChg chg="modSp mod">
        <pc:chgData name="Greg Smith" userId="9d510566cf1b8ab4" providerId="LiveId" clId="{E2A44E79-0ED5-446A-BB64-9112FA82B91D}" dt="2025-09-09T20:40:59.998" v="934" actId="1076"/>
        <pc:sldMkLst>
          <pc:docMk/>
          <pc:sldMk cId="0" sldId="267"/>
        </pc:sldMkLst>
        <pc:spChg chg="mod">
          <ac:chgData name="Greg Smith" userId="9d510566cf1b8ab4" providerId="LiveId" clId="{E2A44E79-0ED5-446A-BB64-9112FA82B91D}" dt="2025-09-09T20:40:59.998" v="934" actId="1076"/>
          <ac:spMkLst>
            <pc:docMk/>
            <pc:sldMk cId="0" sldId="267"/>
            <ac:spMk id="2" creationId="{00000000-0000-0000-0000-000000000000}"/>
          </ac:spMkLst>
        </pc:spChg>
      </pc:sldChg>
      <pc:sldChg chg="addSp delSp modSp add mod">
        <pc:chgData name="Greg Smith" userId="9d510566cf1b8ab4" providerId="LiveId" clId="{E2A44E79-0ED5-446A-BB64-9112FA82B91D}" dt="2025-09-09T20:40:12.151" v="932" actId="20577"/>
        <pc:sldMkLst>
          <pc:docMk/>
          <pc:sldMk cId="0" sldId="280"/>
        </pc:sldMkLst>
        <pc:spChg chg="mod">
          <ac:chgData name="Greg Smith" userId="9d510566cf1b8ab4" providerId="LiveId" clId="{E2A44E79-0ED5-446A-BB64-9112FA82B91D}" dt="2025-09-09T20:34:23.979" v="658" actId="20577"/>
          <ac:spMkLst>
            <pc:docMk/>
            <pc:sldMk cId="0" sldId="280"/>
            <ac:spMk id="8" creationId="{00000000-0000-0000-0000-000000000000}"/>
          </ac:spMkLst>
        </pc:spChg>
        <pc:spChg chg="mod">
          <ac:chgData name="Greg Smith" userId="9d510566cf1b8ab4" providerId="LiveId" clId="{E2A44E79-0ED5-446A-BB64-9112FA82B91D}" dt="2025-09-09T20:38:54.076" v="856" actId="20577"/>
          <ac:spMkLst>
            <pc:docMk/>
            <pc:sldMk cId="0" sldId="280"/>
            <ac:spMk id="9" creationId="{00000000-0000-0000-0000-000000000000}"/>
          </ac:spMkLst>
        </pc:spChg>
        <pc:spChg chg="mod">
          <ac:chgData name="Greg Smith" userId="9d510566cf1b8ab4" providerId="LiveId" clId="{E2A44E79-0ED5-446A-BB64-9112FA82B91D}" dt="2025-09-09T20:40:12.151" v="932" actId="20577"/>
          <ac:spMkLst>
            <pc:docMk/>
            <pc:sldMk cId="0" sldId="280"/>
            <ac:spMk id="10" creationId="{00000000-0000-0000-0000-000000000000}"/>
          </ac:spMkLst>
        </pc:spChg>
        <pc:spChg chg="mod">
          <ac:chgData name="Greg Smith" userId="9d510566cf1b8ab4" providerId="LiveId" clId="{E2A44E79-0ED5-446A-BB64-9112FA82B91D}" dt="2025-09-09T20:39:12.570" v="862" actId="115"/>
          <ac:spMkLst>
            <pc:docMk/>
            <pc:sldMk cId="0" sldId="280"/>
            <ac:spMk id="11" creationId="{00000000-0000-0000-0000-000000000000}"/>
          </ac:spMkLst>
        </pc:spChg>
        <pc:spChg chg="mod">
          <ac:chgData name="Greg Smith" userId="9d510566cf1b8ab4" providerId="LiveId" clId="{E2A44E79-0ED5-446A-BB64-9112FA82B91D}" dt="2025-09-09T20:38:04.613" v="843" actId="1076"/>
          <ac:spMkLst>
            <pc:docMk/>
            <pc:sldMk cId="0" sldId="280"/>
            <ac:spMk id="23" creationId="{C7FE57D6-C362-B747-BC82-E2545F7F141F}"/>
          </ac:spMkLst>
        </pc:spChg>
        <pc:spChg chg="add del mod">
          <ac:chgData name="Greg Smith" userId="9d510566cf1b8ab4" providerId="LiveId" clId="{E2A44E79-0ED5-446A-BB64-9112FA82B91D}" dt="2025-09-09T20:36:45.114" v="724" actId="478"/>
          <ac:spMkLst>
            <pc:docMk/>
            <pc:sldMk cId="0" sldId="280"/>
            <ac:spMk id="24" creationId="{DC8F58EB-4AC0-FE7F-CFF1-E1F566AE9C42}"/>
          </ac:spMkLst>
        </pc:spChg>
        <pc:grpChg chg="mod">
          <ac:chgData name="Greg Smith" userId="9d510566cf1b8ab4" providerId="LiveId" clId="{E2A44E79-0ED5-446A-BB64-9112FA82B91D}" dt="2025-09-09T20:34:34.776" v="660" actId="14100"/>
          <ac:grpSpMkLst>
            <pc:docMk/>
            <pc:sldMk cId="0" sldId="280"/>
            <ac:grpSpMk id="5" creationId="{00000000-0000-0000-0000-000000000000}"/>
          </ac:grpSpMkLst>
        </pc:grpChg>
      </pc:sldChg>
      <pc:sldChg chg="modSp mod">
        <pc:chgData name="Greg Smith" userId="9d510566cf1b8ab4" providerId="LiveId" clId="{E2A44E79-0ED5-446A-BB64-9112FA82B91D}" dt="2025-09-09T20:33:56.611" v="649" actId="166"/>
        <pc:sldMkLst>
          <pc:docMk/>
          <pc:sldMk cId="342099732" sldId="1124"/>
        </pc:sldMkLst>
        <pc:picChg chg="ord">
          <ac:chgData name="Greg Smith" userId="9d510566cf1b8ab4" providerId="LiveId" clId="{E2A44E79-0ED5-446A-BB64-9112FA82B91D}" dt="2025-09-09T20:33:56.611" v="649" actId="166"/>
          <ac:picMkLst>
            <pc:docMk/>
            <pc:sldMk cId="342099732" sldId="1124"/>
            <ac:picMk id="12" creationId="{89152B35-A57B-A19A-7294-2319FC59BFCC}"/>
          </ac:picMkLst>
        </pc:picChg>
      </pc:sldChg>
      <pc:sldChg chg="ord">
        <pc:chgData name="Greg Smith" userId="9d510566cf1b8ab4" providerId="LiveId" clId="{E2A44E79-0ED5-446A-BB64-9112FA82B91D}" dt="2025-09-09T20:32:21.795" v="645"/>
        <pc:sldMkLst>
          <pc:docMk/>
          <pc:sldMk cId="1490175391" sldId="1127"/>
        </pc:sldMkLst>
      </pc:sldChg>
      <pc:sldChg chg="addSp modSp mod">
        <pc:chgData name="Greg Smith" userId="9d510566cf1b8ab4" providerId="LiveId" clId="{E2A44E79-0ED5-446A-BB64-9112FA82B91D}" dt="2025-09-09T20:45:35.419" v="980" actId="571"/>
        <pc:sldMkLst>
          <pc:docMk/>
          <pc:sldMk cId="1083589665" sldId="1129"/>
        </pc:sldMkLst>
        <pc:spChg chg="mod">
          <ac:chgData name="Greg Smith" userId="9d510566cf1b8ab4" providerId="LiveId" clId="{E2A44E79-0ED5-446A-BB64-9112FA82B91D}" dt="2025-09-09T20:19:13.835" v="414" actId="20577"/>
          <ac:spMkLst>
            <pc:docMk/>
            <pc:sldMk cId="1083589665" sldId="1129"/>
            <ac:spMk id="8" creationId="{7A4054A5-C0E0-04E4-7EE0-DF74822E0FF3}"/>
          </ac:spMkLst>
        </pc:spChg>
        <pc:picChg chg="add mod">
          <ac:chgData name="Greg Smith" userId="9d510566cf1b8ab4" providerId="LiveId" clId="{E2A44E79-0ED5-446A-BB64-9112FA82B91D}" dt="2025-09-09T20:45:35.419" v="980" actId="571"/>
          <ac:picMkLst>
            <pc:docMk/>
            <pc:sldMk cId="1083589665" sldId="1129"/>
            <ac:picMk id="10" creationId="{4C2AE491-C01B-922E-8428-D519953BBD88}"/>
          </ac:picMkLst>
        </pc:picChg>
      </pc:sldChg>
      <pc:sldChg chg="modSp mod">
        <pc:chgData name="Greg Smith" userId="9d510566cf1b8ab4" providerId="LiveId" clId="{E2A44E79-0ED5-446A-BB64-9112FA82B91D}" dt="2025-09-09T20:32:52.472" v="646" actId="1076"/>
        <pc:sldMkLst>
          <pc:docMk/>
          <pc:sldMk cId="0" sldId="1130"/>
        </pc:sldMkLst>
        <pc:spChg chg="mod">
          <ac:chgData name="Greg Smith" userId="9d510566cf1b8ab4" providerId="LiveId" clId="{E2A44E79-0ED5-446A-BB64-9112FA82B91D}" dt="2025-09-09T20:32:52.472" v="646" actId="1076"/>
          <ac:spMkLst>
            <pc:docMk/>
            <pc:sldMk cId="0" sldId="1130"/>
            <ac:spMk id="2" creationId="{00000000-0000-0000-0000-000000000000}"/>
          </ac:spMkLst>
        </pc:spChg>
      </pc:sldChg>
      <pc:sldChg chg="modSp mod">
        <pc:chgData name="Greg Smith" userId="9d510566cf1b8ab4" providerId="LiveId" clId="{E2A44E79-0ED5-446A-BB64-9112FA82B91D}" dt="2025-09-09T20:40:56.024" v="933" actId="1076"/>
        <pc:sldMkLst>
          <pc:docMk/>
          <pc:sldMk cId="0" sldId="1131"/>
        </pc:sldMkLst>
        <pc:spChg chg="mod">
          <ac:chgData name="Greg Smith" userId="9d510566cf1b8ab4" providerId="LiveId" clId="{E2A44E79-0ED5-446A-BB64-9112FA82B91D}" dt="2025-09-08T19:03:32.893" v="34" actId="1076"/>
          <ac:spMkLst>
            <pc:docMk/>
            <pc:sldMk cId="0" sldId="1131"/>
            <ac:spMk id="8" creationId="{00000000-0000-0000-0000-000000000000}"/>
          </ac:spMkLst>
        </pc:spChg>
        <pc:spChg chg="mod">
          <ac:chgData name="Greg Smith" userId="9d510566cf1b8ab4" providerId="LiveId" clId="{E2A44E79-0ED5-446A-BB64-9112FA82B91D}" dt="2025-09-08T19:02:09.598" v="9" actId="20577"/>
          <ac:spMkLst>
            <pc:docMk/>
            <pc:sldMk cId="0" sldId="1131"/>
            <ac:spMk id="10" creationId="{00000000-0000-0000-0000-000000000000}"/>
          </ac:spMkLst>
        </pc:spChg>
        <pc:spChg chg="mod">
          <ac:chgData name="Greg Smith" userId="9d510566cf1b8ab4" providerId="LiveId" clId="{E2A44E79-0ED5-446A-BB64-9112FA82B91D}" dt="2025-09-09T20:27:43.498" v="559" actId="20577"/>
          <ac:spMkLst>
            <pc:docMk/>
            <pc:sldMk cId="0" sldId="1131"/>
            <ac:spMk id="12" creationId="{00000000-0000-0000-0000-000000000000}"/>
          </ac:spMkLst>
        </pc:spChg>
        <pc:spChg chg="mod">
          <ac:chgData name="Greg Smith" userId="9d510566cf1b8ab4" providerId="LiveId" clId="{E2A44E79-0ED5-446A-BB64-9112FA82B91D}" dt="2025-09-09T20:40:56.024" v="933" actId="1076"/>
          <ac:spMkLst>
            <pc:docMk/>
            <pc:sldMk cId="0" sldId="1131"/>
            <ac:spMk id="24" creationId="{A8E11547-421A-23AD-88A9-CC003F69A750}"/>
          </ac:spMkLst>
        </pc:spChg>
      </pc:sldChg>
      <pc:sldChg chg="addSp delSp modSp add mod">
        <pc:chgData name="Greg Smith" userId="9d510566cf1b8ab4" providerId="LiveId" clId="{E2A44E79-0ED5-446A-BB64-9112FA82B91D}" dt="2025-09-09T20:54:19.187" v="1044" actId="14100"/>
        <pc:sldMkLst>
          <pc:docMk/>
          <pc:sldMk cId="1013810979" sldId="1132"/>
        </pc:sldMkLst>
        <pc:spChg chg="mod">
          <ac:chgData name="Greg Smith" userId="9d510566cf1b8ab4" providerId="LiveId" clId="{E2A44E79-0ED5-446A-BB64-9112FA82B91D}" dt="2025-09-09T20:22:30.664" v="527" actId="14100"/>
          <ac:spMkLst>
            <pc:docMk/>
            <pc:sldMk cId="1013810979" sldId="1132"/>
            <ac:spMk id="5" creationId="{D5D89443-74BE-1F1E-DADF-BBAB7C064BB9}"/>
          </ac:spMkLst>
        </pc:spChg>
        <pc:spChg chg="mod">
          <ac:chgData name="Greg Smith" userId="9d510566cf1b8ab4" providerId="LiveId" clId="{E2A44E79-0ED5-446A-BB64-9112FA82B91D}" dt="2025-09-09T20:48:20.042" v="1043" actId="20577"/>
          <ac:spMkLst>
            <pc:docMk/>
            <pc:sldMk cId="1013810979" sldId="1132"/>
            <ac:spMk id="7" creationId="{456F26B2-F93B-4884-D7AF-0A3A27538DD3}"/>
          </ac:spMkLst>
        </pc:spChg>
        <pc:spChg chg="add del mod">
          <ac:chgData name="Greg Smith" userId="9d510566cf1b8ab4" providerId="LiveId" clId="{E2A44E79-0ED5-446A-BB64-9112FA82B91D}" dt="2025-09-09T20:45:03.487" v="937" actId="20577"/>
          <ac:spMkLst>
            <pc:docMk/>
            <pc:sldMk cId="1013810979" sldId="1132"/>
            <ac:spMk id="8" creationId="{870CB4C8-E9B7-CF7E-741E-A3F2A9174C35}"/>
          </ac:spMkLst>
        </pc:spChg>
        <pc:spChg chg="mod">
          <ac:chgData name="Greg Smith" userId="9d510566cf1b8ab4" providerId="LiveId" clId="{E2A44E79-0ED5-446A-BB64-9112FA82B91D}" dt="2025-09-09T20:23:01.583" v="531" actId="1076"/>
          <ac:spMkLst>
            <pc:docMk/>
            <pc:sldMk cId="1013810979" sldId="1132"/>
            <ac:spMk id="9" creationId="{E485A847-6E29-1BB5-97A5-570C012AE3C2}"/>
          </ac:spMkLst>
        </pc:spChg>
        <pc:spChg chg="add mod">
          <ac:chgData name="Greg Smith" userId="9d510566cf1b8ab4" providerId="LiveId" clId="{E2A44E79-0ED5-446A-BB64-9112FA82B91D}" dt="2025-09-09T20:08:27.831" v="174" actId="1076"/>
          <ac:spMkLst>
            <pc:docMk/>
            <pc:sldMk cId="1013810979" sldId="1132"/>
            <ac:spMk id="10" creationId="{70F16DF4-D220-A188-C488-CEC321041F3C}"/>
          </ac:spMkLst>
        </pc:spChg>
        <pc:spChg chg="add">
          <ac:chgData name="Greg Smith" userId="9d510566cf1b8ab4" providerId="LiveId" clId="{E2A44E79-0ED5-446A-BB64-9112FA82B91D}" dt="2025-09-09T20:45:40.005" v="981"/>
          <ac:spMkLst>
            <pc:docMk/>
            <pc:sldMk cId="1013810979" sldId="1132"/>
            <ac:spMk id="10" creationId="{DB8FBF25-C693-F8DC-7159-4DD7FD9345B7}"/>
          </ac:spMkLst>
        </pc:spChg>
        <pc:grpChg chg="mod">
          <ac:chgData name="Greg Smith" userId="9d510566cf1b8ab4" providerId="LiveId" clId="{E2A44E79-0ED5-446A-BB64-9112FA82B91D}" dt="2025-09-09T20:54:19.187" v="1044" actId="14100"/>
          <ac:grpSpMkLst>
            <pc:docMk/>
            <pc:sldMk cId="1013810979" sldId="1132"/>
            <ac:grpSpMk id="4" creationId="{445C3F9A-248B-21C8-73DD-FF5AE5460559}"/>
          </ac:grpSpMkLst>
        </pc:grpChg>
        <pc:picChg chg="add del">
          <ac:chgData name="Greg Smith" userId="9d510566cf1b8ab4" providerId="LiveId" clId="{E2A44E79-0ED5-446A-BB64-9112FA82B91D}" dt="2025-09-09T20:07:08.409" v="68" actId="478"/>
          <ac:picMkLst>
            <pc:docMk/>
            <pc:sldMk cId="1013810979" sldId="1132"/>
            <ac:picMk id="11" creationId="{BB5EE9BF-61B2-1B82-DD74-A127256E2BFA}"/>
          </ac:picMkLst>
        </pc:picChg>
        <pc:picChg chg="add mod">
          <ac:chgData name="Greg Smith" userId="9d510566cf1b8ab4" providerId="LiveId" clId="{E2A44E79-0ED5-446A-BB64-9112FA82B91D}" dt="2025-09-09T20:46:34.054" v="989" actId="1076"/>
          <ac:picMkLst>
            <pc:docMk/>
            <pc:sldMk cId="1013810979" sldId="1132"/>
            <ac:picMk id="11" creationId="{DFB2179A-E171-CD31-B091-6247E1AA7D7E}"/>
          </ac:picMkLst>
        </pc:picChg>
        <pc:picChg chg="add del">
          <ac:chgData name="Greg Smith" userId="9d510566cf1b8ab4" providerId="LiveId" clId="{E2A44E79-0ED5-446A-BB64-9112FA82B91D}" dt="2025-09-09T20:07:10.165" v="69" actId="478"/>
          <ac:picMkLst>
            <pc:docMk/>
            <pc:sldMk cId="1013810979" sldId="1132"/>
            <ac:picMk id="15" creationId="{18C738AF-6BDE-829C-A67C-6409C442A6A6}"/>
          </ac:picMkLst>
        </pc:picChg>
        <pc:picChg chg="add del">
          <ac:chgData name="Greg Smith" userId="9d510566cf1b8ab4" providerId="LiveId" clId="{E2A44E79-0ED5-446A-BB64-9112FA82B91D}" dt="2025-09-09T20:07:11.007" v="70" actId="478"/>
          <ac:picMkLst>
            <pc:docMk/>
            <pc:sldMk cId="1013810979" sldId="1132"/>
            <ac:picMk id="19" creationId="{2EC98C04-AE85-DCB1-9677-97BA4DDB77B2}"/>
          </ac:picMkLst>
        </pc:picChg>
        <pc:picChg chg="del mod">
          <ac:chgData name="Greg Smith" userId="9d510566cf1b8ab4" providerId="LiveId" clId="{E2A44E79-0ED5-446A-BB64-9112FA82B91D}" dt="2025-09-09T20:45:00.236" v="936" actId="478"/>
          <ac:picMkLst>
            <pc:docMk/>
            <pc:sldMk cId="1013810979" sldId="1132"/>
            <ac:picMk id="23" creationId="{485BA82F-D8D5-F182-0D34-FC79C6FEC50D}"/>
          </ac:picMkLst>
        </pc:picChg>
      </pc:sldChg>
      <pc:sldChg chg="add del">
        <pc:chgData name="Greg Smith" userId="9d510566cf1b8ab4" providerId="LiveId" clId="{E2A44E79-0ED5-446A-BB64-9112FA82B91D}" dt="2025-09-09T20:17:24.817" v="410" actId="47"/>
        <pc:sldMkLst>
          <pc:docMk/>
          <pc:sldMk cId="2391777476" sldId="1133"/>
        </pc:sldMkLst>
      </pc:sldChg>
      <pc:sldChg chg="addSp delSp modSp add mod">
        <pc:chgData name="Greg Smith" userId="9d510566cf1b8ab4" providerId="LiveId" clId="{E2A44E79-0ED5-446A-BB64-9112FA82B91D}" dt="2025-09-09T20:31:53.696" v="643" actId="14100"/>
        <pc:sldMkLst>
          <pc:docMk/>
          <pc:sldMk cId="3059383219" sldId="1136"/>
        </pc:sldMkLst>
        <pc:spChg chg="add del mod">
          <ac:chgData name="Greg Smith" userId="9d510566cf1b8ab4" providerId="LiveId" clId="{E2A44E79-0ED5-446A-BB64-9112FA82B91D}" dt="2025-09-09T20:31:38.659" v="641" actId="5793"/>
          <ac:spMkLst>
            <pc:docMk/>
            <pc:sldMk cId="3059383219" sldId="1136"/>
            <ac:spMk id="7" creationId="{4887210D-ABFD-D67D-58FF-34D2144AEBD9}"/>
          </ac:spMkLst>
        </pc:spChg>
        <pc:grpChg chg="mod">
          <ac:chgData name="Greg Smith" userId="9d510566cf1b8ab4" providerId="LiveId" clId="{E2A44E79-0ED5-446A-BB64-9112FA82B91D}" dt="2025-09-09T20:31:53.696" v="643" actId="14100"/>
          <ac:grpSpMkLst>
            <pc:docMk/>
            <pc:sldMk cId="3059383219" sldId="1136"/>
            <ac:grpSpMk id="4" creationId="{EC6F6850-3F3F-9016-9A90-53DC30392BFB}"/>
          </ac:grpSpMkLst>
        </pc:grpChg>
      </pc:sldChg>
      <pc:sldChg chg="add">
        <pc:chgData name="Greg Smith" userId="9d510566cf1b8ab4" providerId="LiveId" clId="{E2A44E79-0ED5-446A-BB64-9112FA82B91D}" dt="2025-09-09T20:44:57.650" v="935" actId="2890"/>
        <pc:sldMkLst>
          <pc:docMk/>
          <pc:sldMk cId="3785280165" sldId="1137"/>
        </pc:sldMkLst>
      </pc:sldChg>
      <pc:sldChg chg="addSp delSp modSp add mod">
        <pc:chgData name="Greg Smith" userId="9d510566cf1b8ab4" providerId="LiveId" clId="{E2A44E79-0ED5-446A-BB64-9112FA82B91D}" dt="2025-09-09T20:54:50.941" v="1052" actId="14100"/>
        <pc:sldMkLst>
          <pc:docMk/>
          <pc:sldMk cId="1267958795" sldId="1138"/>
        </pc:sldMkLst>
        <pc:spChg chg="mod">
          <ac:chgData name="Greg Smith" userId="9d510566cf1b8ab4" providerId="LiveId" clId="{E2A44E79-0ED5-446A-BB64-9112FA82B91D}" dt="2025-09-09T20:54:40.756" v="1050" actId="20577"/>
          <ac:spMkLst>
            <pc:docMk/>
            <pc:sldMk cId="1267958795" sldId="1138"/>
            <ac:spMk id="7" creationId="{8CF4E3F3-FF0A-7F88-ED1B-FA166ECD20F6}"/>
          </ac:spMkLst>
        </pc:spChg>
        <pc:grpChg chg="mod">
          <ac:chgData name="Greg Smith" userId="9d510566cf1b8ab4" providerId="LiveId" clId="{E2A44E79-0ED5-446A-BB64-9112FA82B91D}" dt="2025-09-09T20:54:50.941" v="1052" actId="14100"/>
          <ac:grpSpMkLst>
            <pc:docMk/>
            <pc:sldMk cId="1267958795" sldId="1138"/>
            <ac:grpSpMk id="4" creationId="{FCA79CAB-B6FF-F15D-259E-E7BED71BAF13}"/>
          </ac:grpSpMkLst>
        </pc:grpChg>
        <pc:picChg chg="del">
          <ac:chgData name="Greg Smith" userId="9d510566cf1b8ab4" providerId="LiveId" clId="{E2A44E79-0ED5-446A-BB64-9112FA82B91D}" dt="2025-09-09T20:46:51.226" v="991" actId="478"/>
          <ac:picMkLst>
            <pc:docMk/>
            <pc:sldMk cId="1267958795" sldId="1138"/>
            <ac:picMk id="11" creationId="{B498E047-47DC-E879-87E6-6E0A2B6214AC}"/>
          </ac:picMkLst>
        </pc:picChg>
        <pc:picChg chg="add mod">
          <ac:chgData name="Greg Smith" userId="9d510566cf1b8ab4" providerId="LiveId" clId="{E2A44E79-0ED5-446A-BB64-9112FA82B91D}" dt="2025-09-09T20:47:11.690" v="996" actId="1076"/>
          <ac:picMkLst>
            <pc:docMk/>
            <pc:sldMk cId="1267958795" sldId="1138"/>
            <ac:picMk id="12" creationId="{4574F2A3-8A2A-280B-CC09-5288DD4BFA16}"/>
          </ac:picMkLst>
        </pc:picChg>
      </pc:sldChg>
    </pc:docChg>
  </pc:docChgLst>
  <pc:docChgLst>
    <pc:chgData name="Greg Smith" userId="9d510566cf1b8ab4" providerId="LiveId" clId="{529AA13C-1EEE-40A0-BA09-BB27D76194E7}"/>
    <pc:docChg chg="modSld">
      <pc:chgData name="Greg Smith" userId="9d510566cf1b8ab4" providerId="LiveId" clId="{529AA13C-1EEE-40A0-BA09-BB27D76194E7}" dt="2024-09-30T15:25:03.333" v="137" actId="20577"/>
      <pc:docMkLst>
        <pc:docMk/>
      </pc:docMkLst>
      <pc:sldChg chg="modSp mod">
        <pc:chgData name="Greg Smith" userId="9d510566cf1b8ab4" providerId="LiveId" clId="{529AA13C-1EEE-40A0-BA09-BB27D76194E7}" dt="2024-09-30T15:25:03.333" v="137" actId="20577"/>
        <pc:sldMkLst>
          <pc:docMk/>
          <pc:sldMk cId="0" sldId="256"/>
        </pc:sldMkLst>
      </pc:sldChg>
      <pc:sldChg chg="modSp mod">
        <pc:chgData name="Greg Smith" userId="9d510566cf1b8ab4" providerId="LiveId" clId="{529AA13C-1EEE-40A0-BA09-BB27D76194E7}" dt="2024-09-30T15:20:34.222" v="131" actId="14100"/>
        <pc:sldMkLst>
          <pc:docMk/>
          <pc:sldMk cId="0" sldId="262"/>
        </pc:sldMkLst>
      </pc:sldChg>
    </pc:docChg>
  </pc:docChgLst>
  <pc:docChgLst>
    <pc:chgData name="Greg Smith" userId="9d510566cf1b8ab4" providerId="LiveId" clId="{26A02D6C-34FC-4845-B96D-36D5739388CE}"/>
    <pc:docChg chg="custSel addSld delSld modSld">
      <pc:chgData name="Greg Smith" userId="9d510566cf1b8ab4" providerId="LiveId" clId="{26A02D6C-34FC-4845-B96D-36D5739388CE}" dt="2024-04-25T17:38:11.508" v="664" actId="1076"/>
      <pc:docMkLst>
        <pc:docMk/>
      </pc:docMkLst>
      <pc:sldChg chg="delSp modSp mod">
        <pc:chgData name="Greg Smith" userId="9d510566cf1b8ab4" providerId="LiveId" clId="{26A02D6C-34FC-4845-B96D-36D5739388CE}" dt="2024-04-25T17:38:11.508" v="664" actId="1076"/>
        <pc:sldMkLst>
          <pc:docMk/>
          <pc:sldMk cId="0" sldId="256"/>
        </pc:sldMkLst>
      </pc:sldChg>
      <pc:sldChg chg="del">
        <pc:chgData name="Greg Smith" userId="9d510566cf1b8ab4" providerId="LiveId" clId="{26A02D6C-34FC-4845-B96D-36D5739388CE}" dt="2024-03-12T14:01:14.370" v="21" actId="2696"/>
        <pc:sldMkLst>
          <pc:docMk/>
          <pc:sldMk cId="0" sldId="257"/>
        </pc:sldMkLst>
      </pc:sldChg>
      <pc:sldChg chg="del">
        <pc:chgData name="Greg Smith" userId="9d510566cf1b8ab4" providerId="LiveId" clId="{26A02D6C-34FC-4845-B96D-36D5739388CE}" dt="2024-03-12T14:01:23.217" v="22" actId="2696"/>
        <pc:sldMkLst>
          <pc:docMk/>
          <pc:sldMk cId="0" sldId="258"/>
        </pc:sldMkLst>
      </pc:sldChg>
      <pc:sldChg chg="modSp mod">
        <pc:chgData name="Greg Smith" userId="9d510566cf1b8ab4" providerId="LiveId" clId="{26A02D6C-34FC-4845-B96D-36D5739388CE}" dt="2024-04-15T13:41:20.964" v="498" actId="14100"/>
        <pc:sldMkLst>
          <pc:docMk/>
          <pc:sldMk cId="0" sldId="259"/>
        </pc:sldMkLst>
      </pc:sldChg>
      <pc:sldChg chg="modSp mod">
        <pc:chgData name="Greg Smith" userId="9d510566cf1b8ab4" providerId="LiveId" clId="{26A02D6C-34FC-4845-B96D-36D5739388CE}" dt="2024-04-15T13:41:03.483" v="494" actId="14100"/>
        <pc:sldMkLst>
          <pc:docMk/>
          <pc:sldMk cId="0" sldId="260"/>
        </pc:sldMkLst>
      </pc:sldChg>
      <pc:sldChg chg="modSp mod">
        <pc:chgData name="Greg Smith" userId="9d510566cf1b8ab4" providerId="LiveId" clId="{26A02D6C-34FC-4845-B96D-36D5739388CE}" dt="2024-04-15T13:41:32.664" v="501" actId="14100"/>
        <pc:sldMkLst>
          <pc:docMk/>
          <pc:sldMk cId="0" sldId="261"/>
        </pc:sldMkLst>
      </pc:sldChg>
      <pc:sldChg chg="modSp mod">
        <pc:chgData name="Greg Smith" userId="9d510566cf1b8ab4" providerId="LiveId" clId="{26A02D6C-34FC-4845-B96D-36D5739388CE}" dt="2024-04-15T13:49:46.770" v="585" actId="14100"/>
        <pc:sldMkLst>
          <pc:docMk/>
          <pc:sldMk cId="0" sldId="262"/>
        </pc:sldMkLst>
      </pc:sldChg>
      <pc:sldChg chg="modSp mod">
        <pc:chgData name="Greg Smith" userId="9d510566cf1b8ab4" providerId="LiveId" clId="{26A02D6C-34FC-4845-B96D-36D5739388CE}" dt="2024-04-15T13:42:02.065" v="505" actId="14100"/>
        <pc:sldMkLst>
          <pc:docMk/>
          <pc:sldMk cId="0" sldId="263"/>
        </pc:sldMkLst>
      </pc:sldChg>
      <pc:sldChg chg="modSp mod">
        <pc:chgData name="Greg Smith" userId="9d510566cf1b8ab4" providerId="LiveId" clId="{26A02D6C-34FC-4845-B96D-36D5739388CE}" dt="2024-04-15T13:51:07.882" v="590" actId="255"/>
        <pc:sldMkLst>
          <pc:docMk/>
          <pc:sldMk cId="0" sldId="264"/>
        </pc:sldMkLst>
      </pc:sldChg>
      <pc:sldChg chg="modSp mod">
        <pc:chgData name="Greg Smith" userId="9d510566cf1b8ab4" providerId="LiveId" clId="{26A02D6C-34FC-4845-B96D-36D5739388CE}" dt="2024-04-15T13:42:52.626" v="511" actId="14100"/>
        <pc:sldMkLst>
          <pc:docMk/>
          <pc:sldMk cId="0" sldId="265"/>
        </pc:sldMkLst>
      </pc:sldChg>
      <pc:sldChg chg="modSp mod">
        <pc:chgData name="Greg Smith" userId="9d510566cf1b8ab4" providerId="LiveId" clId="{26A02D6C-34FC-4845-B96D-36D5739388CE}" dt="2024-04-15T13:52:20.614" v="607" actId="20577"/>
        <pc:sldMkLst>
          <pc:docMk/>
          <pc:sldMk cId="0" sldId="266"/>
        </pc:sldMkLst>
      </pc:sldChg>
      <pc:sldChg chg="modSp mod">
        <pc:chgData name="Greg Smith" userId="9d510566cf1b8ab4" providerId="LiveId" clId="{26A02D6C-34FC-4845-B96D-36D5739388CE}" dt="2024-04-15T13:52:36.487" v="609" actId="20577"/>
        <pc:sldMkLst>
          <pc:docMk/>
          <pc:sldMk cId="0" sldId="267"/>
        </pc:sldMkLst>
      </pc:sldChg>
      <pc:sldChg chg="del">
        <pc:chgData name="Greg Smith" userId="9d510566cf1b8ab4" providerId="LiveId" clId="{26A02D6C-34FC-4845-B96D-36D5739388CE}" dt="2024-03-12T14:04:09.030" v="45" actId="2696"/>
        <pc:sldMkLst>
          <pc:docMk/>
          <pc:sldMk cId="0" sldId="268"/>
        </pc:sldMkLst>
      </pc:sldChg>
      <pc:sldChg chg="del">
        <pc:chgData name="Greg Smith" userId="9d510566cf1b8ab4" providerId="LiveId" clId="{26A02D6C-34FC-4845-B96D-36D5739388CE}" dt="2024-03-12T14:04:13.672" v="46" actId="2696"/>
        <pc:sldMkLst>
          <pc:docMk/>
          <pc:sldMk cId="0" sldId="269"/>
        </pc:sldMkLst>
      </pc:sldChg>
      <pc:sldChg chg="del">
        <pc:chgData name="Greg Smith" userId="9d510566cf1b8ab4" providerId="LiveId" clId="{26A02D6C-34FC-4845-B96D-36D5739388CE}" dt="2024-03-12T14:04:17.126" v="47" actId="2696"/>
        <pc:sldMkLst>
          <pc:docMk/>
          <pc:sldMk cId="0" sldId="270"/>
        </pc:sldMkLst>
      </pc:sldChg>
      <pc:sldChg chg="del">
        <pc:chgData name="Greg Smith" userId="9d510566cf1b8ab4" providerId="LiveId" clId="{26A02D6C-34FC-4845-B96D-36D5739388CE}" dt="2024-03-12T14:04:19.923" v="48" actId="2696"/>
        <pc:sldMkLst>
          <pc:docMk/>
          <pc:sldMk cId="0" sldId="272"/>
        </pc:sldMkLst>
      </pc:sldChg>
      <pc:sldChg chg="del">
        <pc:chgData name="Greg Smith" userId="9d510566cf1b8ab4" providerId="LiveId" clId="{26A02D6C-34FC-4845-B96D-36D5739388CE}" dt="2024-03-12T14:04:27.623" v="49" actId="2696"/>
        <pc:sldMkLst>
          <pc:docMk/>
          <pc:sldMk cId="0" sldId="276"/>
        </pc:sldMkLst>
      </pc:sldChg>
      <pc:sldChg chg="del">
        <pc:chgData name="Greg Smith" userId="9d510566cf1b8ab4" providerId="LiveId" clId="{26A02D6C-34FC-4845-B96D-36D5739388CE}" dt="2024-03-12T14:04:37.105" v="50" actId="2696"/>
        <pc:sldMkLst>
          <pc:docMk/>
          <pc:sldMk cId="0" sldId="277"/>
        </pc:sldMkLst>
      </pc:sldChg>
      <pc:sldChg chg="del">
        <pc:chgData name="Greg Smith" userId="9d510566cf1b8ab4" providerId="LiveId" clId="{26A02D6C-34FC-4845-B96D-36D5739388CE}" dt="2024-03-12T14:04:40.805" v="51" actId="2696"/>
        <pc:sldMkLst>
          <pc:docMk/>
          <pc:sldMk cId="0" sldId="278"/>
        </pc:sldMkLst>
      </pc:sldChg>
      <pc:sldChg chg="modSp mod">
        <pc:chgData name="Greg Smith" userId="9d510566cf1b8ab4" providerId="LiveId" clId="{26A02D6C-34FC-4845-B96D-36D5739388CE}" dt="2024-04-15T13:43:23.671" v="516" actId="14100"/>
        <pc:sldMkLst>
          <pc:docMk/>
          <pc:sldMk cId="0" sldId="279"/>
        </pc:sldMkLst>
      </pc:sldChg>
      <pc:sldChg chg="modSp mod">
        <pc:chgData name="Greg Smith" userId="9d510566cf1b8ab4" providerId="LiveId" clId="{26A02D6C-34FC-4845-B96D-36D5739388CE}" dt="2024-04-15T13:45:01.681" v="556" actId="14100"/>
        <pc:sldMkLst>
          <pc:docMk/>
          <pc:sldMk cId="0" sldId="280"/>
        </pc:sldMkLst>
      </pc:sldChg>
      <pc:sldChg chg="addSp delSp modSp add mod">
        <pc:chgData name="Greg Smith" userId="9d510566cf1b8ab4" providerId="LiveId" clId="{26A02D6C-34FC-4845-B96D-36D5739388CE}" dt="2024-04-15T13:44:11.425" v="551" actId="14100"/>
        <pc:sldMkLst>
          <pc:docMk/>
          <pc:sldMk cId="2941046332" sldId="281"/>
        </pc:sldMkLst>
      </pc:sldChg>
      <pc:sldChg chg="delSp modSp add mod">
        <pc:chgData name="Greg Smith" userId="9d510566cf1b8ab4" providerId="LiveId" clId="{26A02D6C-34FC-4845-B96D-36D5739388CE}" dt="2024-04-15T13:53:49.560" v="663" actId="20577"/>
        <pc:sldMkLst>
          <pc:docMk/>
          <pc:sldMk cId="2122495683" sldId="28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7F4556-2A07-4DEC-BED5-5CA3259BAAEC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94FA9C-60A2-4CC3-A9CF-CBCFBD4BF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364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49202-D14A-4889-93B4-E1E84D5B29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005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94FA9C-60A2-4CC3-A9CF-CBCFBD4BF91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797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5.png"/><Relationship Id="rId7" Type="http://schemas.openxmlformats.org/officeDocument/2006/relationships/image" Target="../media/image3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omahabridges.sharepoint.com/sites/OBOPTeamProjects/_layouts/15/stream.aspx?id=%2Fsites%2FOBOPTeamProjects%2FShared%20Documents%2FGeneral%2FOBOP%20Marketing%2FVideo%2FIMG%5F1145%2EMOV&amp;referrer=StreamWebApp%2EWeb&amp;referrerScenario=AddressBarCopied%2Eview%2Eda3505a2%2De3ef%2D48bc%2D97f4%2D6cf348a63525" TargetMode="External"/><Relationship Id="rId5" Type="http://schemas.openxmlformats.org/officeDocument/2006/relationships/hyperlink" Target="https://omahabridges.sharepoint.com/sites/OBOPTeamProjects/_layouts/15/stream.aspx?id=%2Fsites%2FOBOPTeamProjects%2FShared%20Documents%2FGeneral%2FOBOP%20Marketing%2FVideo%2F20250531%5F144258000%5FiOS%2EMOV&amp;referrer=StreamWebApp%2EWeb&amp;referrerScenario=AddressBarCopied%2Eview%2Ec95902da%2D9aad%2D470b%2Da7ad%2D519a4bf3fefc" TargetMode="External"/><Relationship Id="rId4" Type="http://schemas.openxmlformats.org/officeDocument/2006/relationships/image" Target="../media/image6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11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jpeg"/><Relationship Id="rId18" Type="http://schemas.openxmlformats.org/officeDocument/2006/relationships/image" Target="../media/image47.jpeg"/><Relationship Id="rId26" Type="http://schemas.openxmlformats.org/officeDocument/2006/relationships/image" Target="../media/image55.jpg"/><Relationship Id="rId3" Type="http://schemas.openxmlformats.org/officeDocument/2006/relationships/image" Target="../media/image5.png"/><Relationship Id="rId21" Type="http://schemas.openxmlformats.org/officeDocument/2006/relationships/image" Target="../media/image50.png"/><Relationship Id="rId7" Type="http://schemas.openxmlformats.org/officeDocument/2006/relationships/image" Target="../media/image36.jpe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5" Type="http://schemas.openxmlformats.org/officeDocument/2006/relationships/image" Target="../media/image54.png"/><Relationship Id="rId2" Type="http://schemas.openxmlformats.org/officeDocument/2006/relationships/image" Target="../media/image1.jpeg"/><Relationship Id="rId16" Type="http://schemas.openxmlformats.org/officeDocument/2006/relationships/image" Target="../media/image45.png"/><Relationship Id="rId20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11" Type="http://schemas.openxmlformats.org/officeDocument/2006/relationships/image" Target="../media/image40.png"/><Relationship Id="rId24" Type="http://schemas.openxmlformats.org/officeDocument/2006/relationships/image" Target="../media/image53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23" Type="http://schemas.openxmlformats.org/officeDocument/2006/relationships/image" Target="../media/image52.jpeg"/><Relationship Id="rId10" Type="http://schemas.openxmlformats.org/officeDocument/2006/relationships/image" Target="../media/image39.jpeg"/><Relationship Id="rId19" Type="http://schemas.openxmlformats.org/officeDocument/2006/relationships/image" Target="../media/image48.png"/><Relationship Id="rId4" Type="http://schemas.openxmlformats.org/officeDocument/2006/relationships/image" Target="../media/image11.svg"/><Relationship Id="rId9" Type="http://schemas.openxmlformats.org/officeDocument/2006/relationships/image" Target="../media/image38.png"/><Relationship Id="rId14" Type="http://schemas.openxmlformats.org/officeDocument/2006/relationships/image" Target="../media/image43.jpeg"/><Relationship Id="rId22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svg"/><Relationship Id="rId5" Type="http://schemas.openxmlformats.org/officeDocument/2006/relationships/image" Target="../media/image56.png"/><Relationship Id="rId4" Type="http://schemas.openxmlformats.org/officeDocument/2006/relationships/image" Target="../media/image6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11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11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hyperlink" Target="https://www.bing.com/ck/a?!&amp;&amp;p=84702fb32336898eJmltdHM9MTcxMDIwMTYwMCZpZ3VpZD0yMjdmNmM1NS1lMmUyLTZmNjEtMzllZS03ZjMzZTNmMDZlNGUmaW5zaWQ9NTU3MQ&amp;ptn=3&amp;ver=2&amp;hsh=3&amp;fclid=227f6c55-e2e2-6f61-39ee-7f33e3f06e4e&amp;u=a1L2ltYWdlcy9zZWFyY2g_cT1ibHVlJTIwcXVlc3Rpb25zJTIwY2xpcGFydCZGT1JNPUlRRlJCQSZpZD1BMThCQUE4M0RDMTJBNjhFMUU0NUI3RTEwNzMwQzcwNjI3OTlDNEFE&amp;ntb=1" TargetMode="External"/><Relationship Id="rId4" Type="http://schemas.openxmlformats.org/officeDocument/2006/relationships/image" Target="../media/image11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sv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svg"/><Relationship Id="rId11" Type="http://schemas.openxmlformats.org/officeDocument/2006/relationships/image" Target="../media/image2.png"/><Relationship Id="rId5" Type="http://schemas.openxmlformats.org/officeDocument/2006/relationships/image" Target="../media/image63.png"/><Relationship Id="rId10" Type="http://schemas.openxmlformats.org/officeDocument/2006/relationships/hyperlink" Target="https://omabop.org/" TargetMode="External"/><Relationship Id="rId4" Type="http://schemas.openxmlformats.org/officeDocument/2006/relationships/image" Target="../media/image62.svg"/><Relationship Id="rId9" Type="http://schemas.openxmlformats.org/officeDocument/2006/relationships/hyperlink" Target="mailto:info@omabop.org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5.pn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1" Type="http://schemas.openxmlformats.org/officeDocument/2006/relationships/image" Target="../media/image17.jpg"/><Relationship Id="rId5" Type="http://schemas.openxmlformats.org/officeDocument/2006/relationships/image" Target="../media/image7.png"/><Relationship Id="rId10" Type="http://schemas.openxmlformats.org/officeDocument/2006/relationships/image" Target="../media/image16.png"/><Relationship Id="rId4" Type="http://schemas.openxmlformats.org/officeDocument/2006/relationships/image" Target="../media/image11.sv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8.png"/><Relationship Id="rId7" Type="http://schemas.openxmlformats.org/officeDocument/2006/relationships/image" Target="../media/image12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1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21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.jpeg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11.svg"/><Relationship Id="rId5" Type="http://schemas.openxmlformats.org/officeDocument/2006/relationships/image" Target="../media/image23.svg"/><Relationship Id="rId10" Type="http://schemas.openxmlformats.org/officeDocument/2006/relationships/image" Target="../media/image5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5.png"/><Relationship Id="rId7" Type="http://schemas.openxmlformats.org/officeDocument/2006/relationships/image" Target="../media/image3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 rot="-1801313">
            <a:off x="6994167" y="2305957"/>
            <a:ext cx="1603602" cy="9552208"/>
            <a:chOff x="0" y="0"/>
            <a:chExt cx="422348" cy="251580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2348" cy="2515808"/>
            </a:xfrm>
            <a:custGeom>
              <a:avLst/>
              <a:gdLst/>
              <a:ahLst/>
              <a:cxnLst/>
              <a:rect l="l" t="t" r="r" b="b"/>
              <a:pathLst>
                <a:path w="422348" h="2515808">
                  <a:moveTo>
                    <a:pt x="0" y="0"/>
                  </a:moveTo>
                  <a:lnTo>
                    <a:pt x="422348" y="0"/>
                  </a:lnTo>
                  <a:lnTo>
                    <a:pt x="422348" y="2515808"/>
                  </a:lnTo>
                  <a:lnTo>
                    <a:pt x="0" y="2515808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96000"/>
                  </a:srgbClr>
                </a:gs>
                <a:gs pos="100000">
                  <a:srgbClr val="2F5597">
                    <a:alpha val="100000"/>
                  </a:srgbClr>
                </a:gs>
              </a:gsLst>
              <a:lin ang="19800000"/>
            </a:gradFill>
            <a:ln w="123825" cap="sq">
              <a:solidFill>
                <a:srgbClr val="DDDDDD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422348" cy="2572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-1801313">
            <a:off x="16945529" y="-2609268"/>
            <a:ext cx="1603602" cy="5817991"/>
            <a:chOff x="0" y="0"/>
            <a:chExt cx="422348" cy="153231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2348" cy="1532310"/>
            </a:xfrm>
            <a:custGeom>
              <a:avLst/>
              <a:gdLst/>
              <a:ahLst/>
              <a:cxnLst/>
              <a:rect l="l" t="t" r="r" b="b"/>
              <a:pathLst>
                <a:path w="422348" h="1532310">
                  <a:moveTo>
                    <a:pt x="0" y="0"/>
                  </a:moveTo>
                  <a:lnTo>
                    <a:pt x="422348" y="0"/>
                  </a:lnTo>
                  <a:lnTo>
                    <a:pt x="422348" y="1532310"/>
                  </a:lnTo>
                  <a:lnTo>
                    <a:pt x="0" y="1532310"/>
                  </a:lnTo>
                  <a:close/>
                </a:path>
              </a:pathLst>
            </a:custGeom>
            <a:solidFill>
              <a:srgbClr val="185EA1"/>
            </a:solidFill>
            <a:ln w="123825" cap="sq">
              <a:solidFill>
                <a:srgbClr val="DDDDDD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422348" cy="15894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1323218">
            <a:off x="-1210539" y="-2499941"/>
            <a:ext cx="9329309" cy="13900928"/>
            <a:chOff x="0" y="0"/>
            <a:chExt cx="640025" cy="95365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40025" cy="953655"/>
            </a:xfrm>
            <a:custGeom>
              <a:avLst/>
              <a:gdLst/>
              <a:ahLst/>
              <a:cxnLst/>
              <a:rect l="l" t="t" r="r" b="b"/>
              <a:pathLst>
                <a:path w="640025" h="953655">
                  <a:moveTo>
                    <a:pt x="203200" y="0"/>
                  </a:moveTo>
                  <a:lnTo>
                    <a:pt x="640025" y="0"/>
                  </a:lnTo>
                  <a:lnTo>
                    <a:pt x="436825" y="953655"/>
                  </a:lnTo>
                  <a:lnTo>
                    <a:pt x="0" y="953655"/>
                  </a:lnTo>
                  <a:lnTo>
                    <a:pt x="20320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96000"/>
                  </a:srgbClr>
                </a:gs>
                <a:gs pos="100000">
                  <a:srgbClr val="2F5597">
                    <a:alpha val="100000"/>
                  </a:srgbClr>
                </a:gs>
              </a:gsLst>
              <a:lin ang="19800000"/>
            </a:gradFill>
            <a:ln w="123825" cap="sq">
              <a:solidFill>
                <a:srgbClr val="DDDDDD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01600" y="-57150"/>
              <a:ext cx="436825" cy="10108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 rot="-7234808">
            <a:off x="-1495916" y="4853273"/>
            <a:ext cx="16230600" cy="770953"/>
          </a:xfrm>
          <a:custGeom>
            <a:avLst/>
            <a:gdLst/>
            <a:ahLst/>
            <a:cxnLst/>
            <a:rect l="l" t="t" r="r" b="b"/>
            <a:pathLst>
              <a:path w="16230600" h="770953">
                <a:moveTo>
                  <a:pt x="0" y="0"/>
                </a:moveTo>
                <a:lnTo>
                  <a:pt x="16230600" y="0"/>
                </a:lnTo>
                <a:lnTo>
                  <a:pt x="16230600" y="770954"/>
                </a:lnTo>
                <a:lnTo>
                  <a:pt x="0" y="7709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2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3" name="Group 13"/>
          <p:cNvGrpSpPr/>
          <p:nvPr/>
        </p:nvGrpSpPr>
        <p:grpSpPr>
          <a:xfrm>
            <a:off x="-950245" y="-110826"/>
            <a:ext cx="10341615" cy="10508652"/>
            <a:chOff x="0" y="0"/>
            <a:chExt cx="5765800" cy="585892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5765800" cy="5858891"/>
            </a:xfrm>
            <a:custGeom>
              <a:avLst/>
              <a:gdLst/>
              <a:ahLst/>
              <a:cxnLst/>
              <a:rect l="l" t="t" r="r" b="b"/>
              <a:pathLst>
                <a:path w="5765800" h="5858891">
                  <a:moveTo>
                    <a:pt x="0" y="0"/>
                  </a:moveTo>
                  <a:lnTo>
                    <a:pt x="0" y="5858891"/>
                  </a:lnTo>
                  <a:lnTo>
                    <a:pt x="5765800" y="5858891"/>
                  </a:lnTo>
                  <a:lnTo>
                    <a:pt x="22352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5"/>
          <p:cNvGrpSpPr/>
          <p:nvPr/>
        </p:nvGrpSpPr>
        <p:grpSpPr>
          <a:xfrm rot="-1801313">
            <a:off x="-2194438" y="4545810"/>
            <a:ext cx="2060748" cy="7889373"/>
            <a:chOff x="0" y="0"/>
            <a:chExt cx="542748" cy="207786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42748" cy="2077860"/>
            </a:xfrm>
            <a:custGeom>
              <a:avLst/>
              <a:gdLst/>
              <a:ahLst/>
              <a:cxnLst/>
              <a:rect l="l" t="t" r="r" b="b"/>
              <a:pathLst>
                <a:path w="542748" h="2077860">
                  <a:moveTo>
                    <a:pt x="0" y="0"/>
                  </a:moveTo>
                  <a:lnTo>
                    <a:pt x="542748" y="0"/>
                  </a:lnTo>
                  <a:lnTo>
                    <a:pt x="542748" y="2077860"/>
                  </a:lnTo>
                  <a:lnTo>
                    <a:pt x="0" y="2077860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96000"/>
                  </a:srgbClr>
                </a:gs>
                <a:gs pos="100000">
                  <a:srgbClr val="2F5597">
                    <a:alpha val="100000"/>
                  </a:srgbClr>
                </a:gs>
              </a:gsLst>
              <a:lin ang="19800000"/>
            </a:gradFill>
            <a:ln w="123825" cap="sq">
              <a:solidFill>
                <a:srgbClr val="CFCFC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57150"/>
              <a:ext cx="542748" cy="21350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 rot="-3131416">
            <a:off x="-5030898" y="2120145"/>
            <a:ext cx="12285790" cy="583575"/>
          </a:xfrm>
          <a:custGeom>
            <a:avLst/>
            <a:gdLst/>
            <a:ahLst/>
            <a:cxnLst/>
            <a:rect l="l" t="t" r="r" b="b"/>
            <a:pathLst>
              <a:path w="12285790" h="583575">
                <a:moveTo>
                  <a:pt x="0" y="0"/>
                </a:moveTo>
                <a:lnTo>
                  <a:pt x="12285790" y="0"/>
                </a:lnTo>
                <a:lnTo>
                  <a:pt x="12285790" y="583575"/>
                </a:lnTo>
                <a:lnTo>
                  <a:pt x="0" y="5835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5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 rot="2252587">
            <a:off x="-2055502" y="-2239445"/>
            <a:ext cx="3086100" cy="7845843"/>
            <a:chOff x="0" y="0"/>
            <a:chExt cx="812800" cy="2066395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2066395"/>
            </a:xfrm>
            <a:custGeom>
              <a:avLst/>
              <a:gdLst/>
              <a:ahLst/>
              <a:cxnLst/>
              <a:rect l="l" t="t" r="r" b="b"/>
              <a:pathLst>
                <a:path w="812800" h="2066395">
                  <a:moveTo>
                    <a:pt x="0" y="0"/>
                  </a:moveTo>
                  <a:lnTo>
                    <a:pt x="812800" y="0"/>
                  </a:lnTo>
                  <a:lnTo>
                    <a:pt x="812800" y="2066395"/>
                  </a:lnTo>
                  <a:lnTo>
                    <a:pt x="0" y="2066395"/>
                  </a:lnTo>
                  <a:close/>
                </a:path>
              </a:pathLst>
            </a:custGeom>
            <a:solidFill>
              <a:srgbClr val="175EA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57150"/>
              <a:ext cx="812800" cy="21235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2" name="Freeform 22" descr="Logo  Description automatically generated"/>
          <p:cNvSpPr/>
          <p:nvPr/>
        </p:nvSpPr>
        <p:spPr>
          <a:xfrm>
            <a:off x="9501797" y="2609126"/>
            <a:ext cx="8030202" cy="1505861"/>
          </a:xfrm>
          <a:custGeom>
            <a:avLst/>
            <a:gdLst/>
            <a:ahLst/>
            <a:cxnLst/>
            <a:rect l="l" t="t" r="r" b="b"/>
            <a:pathLst>
              <a:path w="9144000" h="1760420">
                <a:moveTo>
                  <a:pt x="0" y="0"/>
                </a:moveTo>
                <a:lnTo>
                  <a:pt x="9144000" y="0"/>
                </a:lnTo>
                <a:lnTo>
                  <a:pt x="9144000" y="1760420"/>
                </a:lnTo>
                <a:lnTo>
                  <a:pt x="0" y="17604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3" name="Group 23"/>
          <p:cNvGrpSpPr/>
          <p:nvPr/>
        </p:nvGrpSpPr>
        <p:grpSpPr>
          <a:xfrm rot="8772098">
            <a:off x="-479065" y="740881"/>
            <a:ext cx="7976205" cy="13208948"/>
            <a:chOff x="0" y="0"/>
            <a:chExt cx="2100729" cy="34789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100729" cy="3478900"/>
            </a:xfrm>
            <a:custGeom>
              <a:avLst/>
              <a:gdLst/>
              <a:ahLst/>
              <a:cxnLst/>
              <a:rect l="l" t="t" r="r" b="b"/>
              <a:pathLst>
                <a:path w="2100729" h="3478900">
                  <a:moveTo>
                    <a:pt x="203200" y="0"/>
                  </a:moveTo>
                  <a:lnTo>
                    <a:pt x="2100729" y="0"/>
                  </a:lnTo>
                  <a:lnTo>
                    <a:pt x="1897529" y="3478900"/>
                  </a:lnTo>
                  <a:lnTo>
                    <a:pt x="0" y="34789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85EA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101600" y="-28575"/>
              <a:ext cx="1897529" cy="3507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2"/>
                </a:lnSpc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13868400" y="9034393"/>
            <a:ext cx="4267200" cy="11490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4760"/>
              </a:lnSpc>
            </a:pPr>
            <a:r>
              <a:rPr lang="en-US" sz="3400" dirty="0">
                <a:solidFill>
                  <a:srgbClr val="000000"/>
                </a:solidFill>
                <a:latin typeface="Poppins Bold"/>
              </a:rPr>
              <a:t> </a:t>
            </a:r>
          </a:p>
          <a:p>
            <a:pPr algn="r">
              <a:lnSpc>
                <a:spcPts val="4760"/>
              </a:lnSpc>
            </a:pPr>
            <a:r>
              <a:rPr lang="en-US" sz="2000" dirty="0">
                <a:solidFill>
                  <a:srgbClr val="000000"/>
                </a:solidFill>
                <a:latin typeface="Poppins Bold"/>
              </a:rPr>
              <a:t>9/24/25</a:t>
            </a:r>
          </a:p>
        </p:txBody>
      </p:sp>
      <p:pic>
        <p:nvPicPr>
          <p:cNvPr id="28" name="Picture 27" descr="A sunset over a field&#10;&#10;AI-generated content may be incorrect.">
            <a:extLst>
              <a:ext uri="{FF2B5EF4-FFF2-40B4-BE49-F238E27FC236}">
                <a16:creationId xmlns:a16="http://schemas.microsoft.com/office/drawing/2014/main" id="{15D20CB5-31E3-CB71-E9CE-C6C943D7C4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570" y="4452177"/>
            <a:ext cx="7459923" cy="420012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3AC8AD-691E-F840-A366-AF6FC3A0A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2">
            <a:extLst>
              <a:ext uri="{FF2B5EF4-FFF2-40B4-BE49-F238E27FC236}">
                <a16:creationId xmlns:a16="http://schemas.microsoft.com/office/drawing/2014/main" id="{1358C34F-3DA1-6D6D-7911-B78DD8F5B4BF}"/>
              </a:ext>
            </a:extLst>
          </p:cNvPr>
          <p:cNvSpPr/>
          <p:nvPr/>
        </p:nvSpPr>
        <p:spPr>
          <a:xfrm>
            <a:off x="0" y="26229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C12806D1-6C01-551D-487A-DDEF10795982}"/>
              </a:ext>
            </a:extLst>
          </p:cNvPr>
          <p:cNvSpPr/>
          <p:nvPr/>
        </p:nvSpPr>
        <p:spPr>
          <a:xfrm>
            <a:off x="-1301756" y="-400523"/>
            <a:ext cx="3840627" cy="5012238"/>
          </a:xfrm>
          <a:custGeom>
            <a:avLst/>
            <a:gdLst/>
            <a:ahLst/>
            <a:cxnLst/>
            <a:rect l="l" t="t" r="r" b="b"/>
            <a:pathLst>
              <a:path w="3840627" h="5012238">
                <a:moveTo>
                  <a:pt x="0" y="0"/>
                </a:moveTo>
                <a:lnTo>
                  <a:pt x="3840627" y="0"/>
                </a:lnTo>
                <a:lnTo>
                  <a:pt x="3840627" y="5012238"/>
                </a:lnTo>
                <a:lnTo>
                  <a:pt x="0" y="50122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A312222C-F18A-FF28-270C-797C377FCE7D}"/>
              </a:ext>
            </a:extLst>
          </p:cNvPr>
          <p:cNvSpPr/>
          <p:nvPr/>
        </p:nvSpPr>
        <p:spPr>
          <a:xfrm flipH="1">
            <a:off x="15749129" y="-390998"/>
            <a:ext cx="3840627" cy="5012238"/>
          </a:xfrm>
          <a:custGeom>
            <a:avLst/>
            <a:gdLst/>
            <a:ahLst/>
            <a:cxnLst/>
            <a:rect l="l" t="t" r="r" b="b"/>
            <a:pathLst>
              <a:path w="3840627" h="5012238">
                <a:moveTo>
                  <a:pt x="3840627" y="0"/>
                </a:moveTo>
                <a:lnTo>
                  <a:pt x="0" y="0"/>
                </a:lnTo>
                <a:lnTo>
                  <a:pt x="0" y="5012238"/>
                </a:lnTo>
                <a:lnTo>
                  <a:pt x="3840627" y="5012238"/>
                </a:lnTo>
                <a:lnTo>
                  <a:pt x="3840627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D426E614-C5D2-DE60-603D-F5D3C1E59E08}"/>
              </a:ext>
            </a:extLst>
          </p:cNvPr>
          <p:cNvGrpSpPr/>
          <p:nvPr/>
        </p:nvGrpSpPr>
        <p:grpSpPr>
          <a:xfrm>
            <a:off x="6781800" y="733996"/>
            <a:ext cx="4648200" cy="1371600"/>
            <a:chOff x="0" y="0"/>
            <a:chExt cx="2780033" cy="389813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1C174EB1-A7B7-05B7-5BB0-C10ADA14354E}"/>
                </a:ext>
              </a:extLst>
            </p:cNvPr>
            <p:cNvSpPr/>
            <p:nvPr/>
          </p:nvSpPr>
          <p:spPr>
            <a:xfrm>
              <a:off x="0" y="0"/>
              <a:ext cx="2780033" cy="389813"/>
            </a:xfrm>
            <a:custGeom>
              <a:avLst/>
              <a:gdLst/>
              <a:ahLst/>
              <a:cxnLst/>
              <a:rect l="l" t="t" r="r" b="b"/>
              <a:pathLst>
                <a:path w="2780033" h="389813">
                  <a:moveTo>
                    <a:pt x="67478" y="0"/>
                  </a:moveTo>
                  <a:lnTo>
                    <a:pt x="2712556" y="0"/>
                  </a:lnTo>
                  <a:cubicBezTo>
                    <a:pt x="2730452" y="0"/>
                    <a:pt x="2747615" y="7109"/>
                    <a:pt x="2760270" y="19764"/>
                  </a:cubicBezTo>
                  <a:cubicBezTo>
                    <a:pt x="2772924" y="32418"/>
                    <a:pt x="2780033" y="49581"/>
                    <a:pt x="2780033" y="67478"/>
                  </a:cubicBezTo>
                  <a:lnTo>
                    <a:pt x="2780033" y="322335"/>
                  </a:lnTo>
                  <a:cubicBezTo>
                    <a:pt x="2780033" y="359602"/>
                    <a:pt x="2749822" y="389813"/>
                    <a:pt x="2712556" y="389813"/>
                  </a:cubicBezTo>
                  <a:lnTo>
                    <a:pt x="67478" y="389813"/>
                  </a:lnTo>
                  <a:cubicBezTo>
                    <a:pt x="49581" y="389813"/>
                    <a:pt x="32418" y="382704"/>
                    <a:pt x="19764" y="370049"/>
                  </a:cubicBezTo>
                  <a:cubicBezTo>
                    <a:pt x="7109" y="357395"/>
                    <a:pt x="0" y="340231"/>
                    <a:pt x="0" y="322335"/>
                  </a:cubicBezTo>
                  <a:lnTo>
                    <a:pt x="0" y="67478"/>
                  </a:lnTo>
                  <a:cubicBezTo>
                    <a:pt x="0" y="30211"/>
                    <a:pt x="30211" y="0"/>
                    <a:pt x="67478" y="0"/>
                  </a:cubicBezTo>
                  <a:close/>
                </a:path>
              </a:pathLst>
            </a:custGeom>
            <a:solidFill>
              <a:srgbClr val="1A65AD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E36675F1-7692-65EB-63E1-7114B7E962A0}"/>
                </a:ext>
              </a:extLst>
            </p:cNvPr>
            <p:cNvSpPr txBox="1"/>
            <p:nvPr/>
          </p:nvSpPr>
          <p:spPr>
            <a:xfrm>
              <a:off x="0" y="-57150"/>
              <a:ext cx="2780033" cy="4469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TextBox 7">
            <a:extLst>
              <a:ext uri="{FF2B5EF4-FFF2-40B4-BE49-F238E27FC236}">
                <a16:creationId xmlns:a16="http://schemas.microsoft.com/office/drawing/2014/main" id="{EB509B80-C682-FEAB-38B9-8B8D475CAA04}"/>
              </a:ext>
            </a:extLst>
          </p:cNvPr>
          <p:cNvSpPr txBox="1"/>
          <p:nvPr/>
        </p:nvSpPr>
        <p:spPr>
          <a:xfrm>
            <a:off x="3866281" y="1104900"/>
            <a:ext cx="10555438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45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 Testimonies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7A4054A5-C0E0-04E4-7EE0-DF74822E0FF3}"/>
              </a:ext>
            </a:extLst>
          </p:cNvPr>
          <p:cNvSpPr txBox="1"/>
          <p:nvPr/>
        </p:nvSpPr>
        <p:spPr>
          <a:xfrm>
            <a:off x="618557" y="2263612"/>
            <a:ext cx="17068800" cy="3429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357363" lvl="2" indent="-514350">
              <a:lnSpc>
                <a:spcPct val="150000"/>
              </a:lnSpc>
              <a:buAutoNum type="arabicParenR"/>
            </a:pPr>
            <a:r>
              <a:rPr lang="en-US" sz="3200" spc="22" dirty="0">
                <a:solidFill>
                  <a:srgbClr val="000000"/>
                </a:solidFill>
                <a:latin typeface="Poppins"/>
              </a:rPr>
              <a:t>Getting Ahead in a Just-Getting’-By-World </a:t>
            </a:r>
          </a:p>
          <a:p>
            <a:pPr marL="1357363" lvl="2" indent="-514350">
              <a:lnSpc>
                <a:spcPct val="150000"/>
              </a:lnSpc>
              <a:buAutoNum type="arabicParenR"/>
            </a:pPr>
            <a:r>
              <a:rPr lang="en-US" sz="3200" spc="22" dirty="0">
                <a:solidFill>
                  <a:srgbClr val="000000"/>
                </a:solidFill>
                <a:latin typeface="Poppins"/>
              </a:rPr>
              <a:t>Getting Ahead While Getting Out</a:t>
            </a:r>
            <a:endParaRPr lang="en-US" sz="800" spc="22" dirty="0">
              <a:solidFill>
                <a:srgbClr val="000000"/>
              </a:solidFill>
              <a:latin typeface="Poppins"/>
            </a:endParaRPr>
          </a:p>
          <a:p>
            <a:pPr marL="843013" lvl="2">
              <a:lnSpc>
                <a:spcPct val="150000"/>
              </a:lnSpc>
            </a:pPr>
            <a:r>
              <a:rPr lang="en-US" sz="3200" spc="22" dirty="0">
                <a:solidFill>
                  <a:srgbClr val="000000"/>
                </a:solidFill>
                <a:latin typeface="Poppins"/>
              </a:rPr>
              <a:t>3) Getting Ahead in the Workplace </a:t>
            </a:r>
          </a:p>
          <a:p>
            <a:pPr marL="843013" lvl="2">
              <a:lnSpc>
                <a:spcPct val="150000"/>
              </a:lnSpc>
            </a:pPr>
            <a:r>
              <a:rPr lang="en-US" sz="3200" spc="22" dirty="0">
                <a:solidFill>
                  <a:srgbClr val="000000"/>
                </a:solidFill>
                <a:latin typeface="Poppins"/>
              </a:rPr>
              <a:t>4) R Rules</a:t>
            </a:r>
            <a:endParaRPr lang="en-US" sz="3200" spc="30" dirty="0">
              <a:solidFill>
                <a:srgbClr val="000000"/>
              </a:solidFill>
              <a:latin typeface="Poppins Bold"/>
            </a:endParaRPr>
          </a:p>
          <a:p>
            <a:pPr algn="l">
              <a:lnSpc>
                <a:spcPts val="3677"/>
              </a:lnSpc>
            </a:pPr>
            <a:endParaRPr lang="en-US" sz="3200" spc="30" dirty="0">
              <a:solidFill>
                <a:srgbClr val="000000"/>
              </a:solidFill>
              <a:latin typeface="Poppins Bold"/>
            </a:endParaRPr>
          </a:p>
        </p:txBody>
      </p:sp>
      <p:pic>
        <p:nvPicPr>
          <p:cNvPr id="11" name="Picture 10" descr="A purple cover with yellow text&#10;&#10;AI-generated content may be incorrect.">
            <a:extLst>
              <a:ext uri="{FF2B5EF4-FFF2-40B4-BE49-F238E27FC236}">
                <a16:creationId xmlns:a16="http://schemas.microsoft.com/office/drawing/2014/main" id="{FAF211A3-919C-159D-647F-14703F2F8B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484" y="5702050"/>
            <a:ext cx="2923316" cy="417990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5" name="Picture 14" descr="A book cover with text&#10;&#10;AI-generated content may be incorrect.">
            <a:extLst>
              <a:ext uri="{FF2B5EF4-FFF2-40B4-BE49-F238E27FC236}">
                <a16:creationId xmlns:a16="http://schemas.microsoft.com/office/drawing/2014/main" id="{43995583-060D-C501-DFEC-CEC9DFA894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826" y="5695414"/>
            <a:ext cx="2907505" cy="4270399"/>
          </a:xfrm>
          <a:prstGeom prst="rect">
            <a:avLst/>
          </a:prstGeom>
        </p:spPr>
      </p:pic>
      <p:pic>
        <p:nvPicPr>
          <p:cNvPr id="19" name="Picture 18" descr="A book cover with people walking on a path&#10;&#10;AI-generated content may be incorrect.">
            <a:extLst>
              <a:ext uri="{FF2B5EF4-FFF2-40B4-BE49-F238E27FC236}">
                <a16:creationId xmlns:a16="http://schemas.microsoft.com/office/drawing/2014/main" id="{15133EB1-FDAA-BA58-5D32-B63EB84F3E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2125" y="5703432"/>
            <a:ext cx="2923316" cy="4293621"/>
          </a:xfrm>
          <a:prstGeom prst="rect">
            <a:avLst/>
          </a:prstGeom>
        </p:spPr>
      </p:pic>
      <p:pic>
        <p:nvPicPr>
          <p:cNvPr id="23" name="Picture 22" descr="A book cover with a fence and a drawing of cars&#10;&#10;AI-generated content may be incorrect.">
            <a:extLst>
              <a:ext uri="{FF2B5EF4-FFF2-40B4-BE49-F238E27FC236}">
                <a16:creationId xmlns:a16="http://schemas.microsoft.com/office/drawing/2014/main" id="{7FF9EAA5-B6E7-EA66-1AC8-00AE09D928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284" y="5897039"/>
            <a:ext cx="3000375" cy="3867150"/>
          </a:xfrm>
          <a:prstGeom prst="rect">
            <a:avLst/>
          </a:prstGeom>
        </p:spPr>
      </p:pic>
      <p:pic>
        <p:nvPicPr>
          <p:cNvPr id="10" name="Picture 9" descr="A book cover with people walking on a path&#10;&#10;AI-generated content may be incorrect.">
            <a:extLst>
              <a:ext uri="{FF2B5EF4-FFF2-40B4-BE49-F238E27FC236}">
                <a16:creationId xmlns:a16="http://schemas.microsoft.com/office/drawing/2014/main" id="{4C2AE491-C01B-922E-8428-D519953BBD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5200" y="5664799"/>
            <a:ext cx="2923316" cy="429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589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FD217A-6309-B41F-C22A-372990BA2E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2">
            <a:extLst>
              <a:ext uri="{FF2B5EF4-FFF2-40B4-BE49-F238E27FC236}">
                <a16:creationId xmlns:a16="http://schemas.microsoft.com/office/drawing/2014/main" id="{E485A847-6E29-1BB5-97A5-570C012AE3C2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C6F3174C-D2CE-6CF2-907E-F02364FEB5CB}"/>
              </a:ext>
            </a:extLst>
          </p:cNvPr>
          <p:cNvSpPr/>
          <p:nvPr/>
        </p:nvSpPr>
        <p:spPr>
          <a:xfrm>
            <a:off x="-1301756" y="-400523"/>
            <a:ext cx="3840627" cy="5012238"/>
          </a:xfrm>
          <a:custGeom>
            <a:avLst/>
            <a:gdLst/>
            <a:ahLst/>
            <a:cxnLst/>
            <a:rect l="l" t="t" r="r" b="b"/>
            <a:pathLst>
              <a:path w="3840627" h="5012238">
                <a:moveTo>
                  <a:pt x="0" y="0"/>
                </a:moveTo>
                <a:lnTo>
                  <a:pt x="3840627" y="0"/>
                </a:lnTo>
                <a:lnTo>
                  <a:pt x="3840627" y="5012238"/>
                </a:lnTo>
                <a:lnTo>
                  <a:pt x="0" y="50122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5885C2D3-39C6-40AF-0696-75C093A0E14E}"/>
              </a:ext>
            </a:extLst>
          </p:cNvPr>
          <p:cNvSpPr/>
          <p:nvPr/>
        </p:nvSpPr>
        <p:spPr>
          <a:xfrm flipH="1">
            <a:off x="15749129" y="-390998"/>
            <a:ext cx="3840627" cy="5012238"/>
          </a:xfrm>
          <a:custGeom>
            <a:avLst/>
            <a:gdLst/>
            <a:ahLst/>
            <a:cxnLst/>
            <a:rect l="l" t="t" r="r" b="b"/>
            <a:pathLst>
              <a:path w="3840627" h="5012238">
                <a:moveTo>
                  <a:pt x="3840627" y="0"/>
                </a:moveTo>
                <a:lnTo>
                  <a:pt x="0" y="0"/>
                </a:lnTo>
                <a:lnTo>
                  <a:pt x="0" y="5012238"/>
                </a:lnTo>
                <a:lnTo>
                  <a:pt x="3840627" y="5012238"/>
                </a:lnTo>
                <a:lnTo>
                  <a:pt x="3840627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445C3F9A-248B-21C8-73DD-FF5AE5460559}"/>
              </a:ext>
            </a:extLst>
          </p:cNvPr>
          <p:cNvGrpSpPr/>
          <p:nvPr/>
        </p:nvGrpSpPr>
        <p:grpSpPr>
          <a:xfrm>
            <a:off x="4572000" y="478530"/>
            <a:ext cx="8915400" cy="1997970"/>
            <a:chOff x="0" y="-57150"/>
            <a:chExt cx="2780033" cy="48105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D5D89443-74BE-1F1E-DADF-BBAB7C064BB9}"/>
                </a:ext>
              </a:extLst>
            </p:cNvPr>
            <p:cNvSpPr/>
            <p:nvPr/>
          </p:nvSpPr>
          <p:spPr>
            <a:xfrm>
              <a:off x="37067" y="0"/>
              <a:ext cx="2742966" cy="423906"/>
            </a:xfrm>
            <a:custGeom>
              <a:avLst/>
              <a:gdLst/>
              <a:ahLst/>
              <a:cxnLst/>
              <a:rect l="l" t="t" r="r" b="b"/>
              <a:pathLst>
                <a:path w="2780033" h="389813">
                  <a:moveTo>
                    <a:pt x="67478" y="0"/>
                  </a:moveTo>
                  <a:lnTo>
                    <a:pt x="2712556" y="0"/>
                  </a:lnTo>
                  <a:cubicBezTo>
                    <a:pt x="2730452" y="0"/>
                    <a:pt x="2747615" y="7109"/>
                    <a:pt x="2760270" y="19764"/>
                  </a:cubicBezTo>
                  <a:cubicBezTo>
                    <a:pt x="2772924" y="32418"/>
                    <a:pt x="2780033" y="49581"/>
                    <a:pt x="2780033" y="67478"/>
                  </a:cubicBezTo>
                  <a:lnTo>
                    <a:pt x="2780033" y="322335"/>
                  </a:lnTo>
                  <a:cubicBezTo>
                    <a:pt x="2780033" y="359602"/>
                    <a:pt x="2749822" y="389813"/>
                    <a:pt x="2712556" y="389813"/>
                  </a:cubicBezTo>
                  <a:lnTo>
                    <a:pt x="67478" y="389813"/>
                  </a:lnTo>
                  <a:cubicBezTo>
                    <a:pt x="49581" y="389813"/>
                    <a:pt x="32418" y="382704"/>
                    <a:pt x="19764" y="370049"/>
                  </a:cubicBezTo>
                  <a:cubicBezTo>
                    <a:pt x="7109" y="357395"/>
                    <a:pt x="0" y="340231"/>
                    <a:pt x="0" y="322335"/>
                  </a:cubicBezTo>
                  <a:lnTo>
                    <a:pt x="0" y="67478"/>
                  </a:lnTo>
                  <a:cubicBezTo>
                    <a:pt x="0" y="30211"/>
                    <a:pt x="30211" y="0"/>
                    <a:pt x="67478" y="0"/>
                  </a:cubicBezTo>
                  <a:close/>
                </a:path>
              </a:pathLst>
            </a:custGeom>
            <a:solidFill>
              <a:srgbClr val="1A65AD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E0B46D86-BBDA-BA38-8A0F-51FA4BD2C418}"/>
                </a:ext>
              </a:extLst>
            </p:cNvPr>
            <p:cNvSpPr txBox="1"/>
            <p:nvPr/>
          </p:nvSpPr>
          <p:spPr>
            <a:xfrm>
              <a:off x="0" y="-57150"/>
              <a:ext cx="2780033" cy="4469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TextBox 7">
            <a:extLst>
              <a:ext uri="{FF2B5EF4-FFF2-40B4-BE49-F238E27FC236}">
                <a16:creationId xmlns:a16="http://schemas.microsoft.com/office/drawing/2014/main" id="{456F26B2-F93B-4884-D7AF-0A3A27538DD3}"/>
              </a:ext>
            </a:extLst>
          </p:cNvPr>
          <p:cNvSpPr txBox="1"/>
          <p:nvPr/>
        </p:nvSpPr>
        <p:spPr>
          <a:xfrm>
            <a:off x="3840627" y="733996"/>
            <a:ext cx="10581092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45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Rules-</a:t>
            </a:r>
          </a:p>
          <a:p>
            <a:pPr algn="ctr">
              <a:lnSpc>
                <a:spcPts val="5400"/>
              </a:lnSpc>
            </a:pPr>
            <a:r>
              <a:rPr lang="en-US" sz="45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Blackburn High School class success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870CB4C8-E9B7-CF7E-741E-A3F2A9174C35}"/>
              </a:ext>
            </a:extLst>
          </p:cNvPr>
          <p:cNvSpPr txBox="1"/>
          <p:nvPr/>
        </p:nvSpPr>
        <p:spPr>
          <a:xfrm>
            <a:off x="6426576" y="3548205"/>
            <a:ext cx="11134156" cy="948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77"/>
              </a:lnSpc>
            </a:pPr>
            <a:endParaRPr lang="en-US" sz="3200" spc="30" dirty="0">
              <a:solidFill>
                <a:srgbClr val="000000"/>
              </a:solidFill>
              <a:latin typeface="Poppins Bold"/>
            </a:endParaRPr>
          </a:p>
          <a:p>
            <a:pPr>
              <a:lnSpc>
                <a:spcPts val="3677"/>
              </a:lnSpc>
            </a:pPr>
            <a:endParaRPr lang="en-US" sz="3200" spc="30" dirty="0">
              <a:solidFill>
                <a:srgbClr val="000000"/>
              </a:solidFill>
              <a:latin typeface="Poppins Bold"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DB8FBF25-C693-F8DC-7159-4DD7FD9345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05EA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(531) 772-0724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FB2179A-E171-CD31-B091-6247E1AA7D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2053" y="2967902"/>
            <a:ext cx="4495800" cy="660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810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AA3513-887A-9F57-D6FD-745BD4F09F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2">
            <a:extLst>
              <a:ext uri="{FF2B5EF4-FFF2-40B4-BE49-F238E27FC236}">
                <a16:creationId xmlns:a16="http://schemas.microsoft.com/office/drawing/2014/main" id="{80DBB737-57B5-6279-1169-3063F3302FF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80254F0A-A663-6928-7B84-90B0A759767A}"/>
              </a:ext>
            </a:extLst>
          </p:cNvPr>
          <p:cNvSpPr/>
          <p:nvPr/>
        </p:nvSpPr>
        <p:spPr>
          <a:xfrm>
            <a:off x="-1301756" y="-400523"/>
            <a:ext cx="3840627" cy="5012238"/>
          </a:xfrm>
          <a:custGeom>
            <a:avLst/>
            <a:gdLst/>
            <a:ahLst/>
            <a:cxnLst/>
            <a:rect l="l" t="t" r="r" b="b"/>
            <a:pathLst>
              <a:path w="3840627" h="5012238">
                <a:moveTo>
                  <a:pt x="0" y="0"/>
                </a:moveTo>
                <a:lnTo>
                  <a:pt x="3840627" y="0"/>
                </a:lnTo>
                <a:lnTo>
                  <a:pt x="3840627" y="5012238"/>
                </a:lnTo>
                <a:lnTo>
                  <a:pt x="0" y="50122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18F3898B-2102-8652-9E25-503BE3A73F22}"/>
              </a:ext>
            </a:extLst>
          </p:cNvPr>
          <p:cNvSpPr/>
          <p:nvPr/>
        </p:nvSpPr>
        <p:spPr>
          <a:xfrm flipH="1">
            <a:off x="15749129" y="-390998"/>
            <a:ext cx="3840627" cy="5012238"/>
          </a:xfrm>
          <a:custGeom>
            <a:avLst/>
            <a:gdLst/>
            <a:ahLst/>
            <a:cxnLst/>
            <a:rect l="l" t="t" r="r" b="b"/>
            <a:pathLst>
              <a:path w="3840627" h="5012238">
                <a:moveTo>
                  <a:pt x="3840627" y="0"/>
                </a:moveTo>
                <a:lnTo>
                  <a:pt x="0" y="0"/>
                </a:lnTo>
                <a:lnTo>
                  <a:pt x="0" y="5012238"/>
                </a:lnTo>
                <a:lnTo>
                  <a:pt x="3840627" y="5012238"/>
                </a:lnTo>
                <a:lnTo>
                  <a:pt x="3840627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FCA79CAB-B6FF-F15D-259E-E7BED71BAF13}"/>
              </a:ext>
            </a:extLst>
          </p:cNvPr>
          <p:cNvGrpSpPr/>
          <p:nvPr/>
        </p:nvGrpSpPr>
        <p:grpSpPr>
          <a:xfrm>
            <a:off x="4953000" y="478530"/>
            <a:ext cx="8229600" cy="1997970"/>
            <a:chOff x="0" y="-57150"/>
            <a:chExt cx="2780033" cy="48105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81C90C30-7BF5-4F60-7930-E7063E989463}"/>
                </a:ext>
              </a:extLst>
            </p:cNvPr>
            <p:cNvSpPr/>
            <p:nvPr/>
          </p:nvSpPr>
          <p:spPr>
            <a:xfrm>
              <a:off x="37067" y="0"/>
              <a:ext cx="2742966" cy="423906"/>
            </a:xfrm>
            <a:custGeom>
              <a:avLst/>
              <a:gdLst/>
              <a:ahLst/>
              <a:cxnLst/>
              <a:rect l="l" t="t" r="r" b="b"/>
              <a:pathLst>
                <a:path w="2780033" h="389813">
                  <a:moveTo>
                    <a:pt x="67478" y="0"/>
                  </a:moveTo>
                  <a:lnTo>
                    <a:pt x="2712556" y="0"/>
                  </a:lnTo>
                  <a:cubicBezTo>
                    <a:pt x="2730452" y="0"/>
                    <a:pt x="2747615" y="7109"/>
                    <a:pt x="2760270" y="19764"/>
                  </a:cubicBezTo>
                  <a:cubicBezTo>
                    <a:pt x="2772924" y="32418"/>
                    <a:pt x="2780033" y="49581"/>
                    <a:pt x="2780033" y="67478"/>
                  </a:cubicBezTo>
                  <a:lnTo>
                    <a:pt x="2780033" y="322335"/>
                  </a:lnTo>
                  <a:cubicBezTo>
                    <a:pt x="2780033" y="359602"/>
                    <a:pt x="2749822" y="389813"/>
                    <a:pt x="2712556" y="389813"/>
                  </a:cubicBezTo>
                  <a:lnTo>
                    <a:pt x="67478" y="389813"/>
                  </a:lnTo>
                  <a:cubicBezTo>
                    <a:pt x="49581" y="389813"/>
                    <a:pt x="32418" y="382704"/>
                    <a:pt x="19764" y="370049"/>
                  </a:cubicBezTo>
                  <a:cubicBezTo>
                    <a:pt x="7109" y="357395"/>
                    <a:pt x="0" y="340231"/>
                    <a:pt x="0" y="322335"/>
                  </a:cubicBezTo>
                  <a:lnTo>
                    <a:pt x="0" y="67478"/>
                  </a:lnTo>
                  <a:cubicBezTo>
                    <a:pt x="0" y="30211"/>
                    <a:pt x="30211" y="0"/>
                    <a:pt x="67478" y="0"/>
                  </a:cubicBezTo>
                  <a:close/>
                </a:path>
              </a:pathLst>
            </a:custGeom>
            <a:solidFill>
              <a:srgbClr val="1A65AD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3C1C96C0-0108-252E-0AD8-CD3BDD6A0906}"/>
                </a:ext>
              </a:extLst>
            </p:cNvPr>
            <p:cNvSpPr txBox="1"/>
            <p:nvPr/>
          </p:nvSpPr>
          <p:spPr>
            <a:xfrm>
              <a:off x="0" y="-57150"/>
              <a:ext cx="2780033" cy="4469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TextBox 7">
            <a:extLst>
              <a:ext uri="{FF2B5EF4-FFF2-40B4-BE49-F238E27FC236}">
                <a16:creationId xmlns:a16="http://schemas.microsoft.com/office/drawing/2014/main" id="{8CF4E3F3-FF0A-7F88-ED1B-FA166ECD20F6}"/>
              </a:ext>
            </a:extLst>
          </p:cNvPr>
          <p:cNvSpPr txBox="1"/>
          <p:nvPr/>
        </p:nvSpPr>
        <p:spPr>
          <a:xfrm>
            <a:off x="3840627" y="733996"/>
            <a:ext cx="10581092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45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Gettin</a:t>
            </a:r>
            <a:r>
              <a:rPr lang="en-US" sz="45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By -</a:t>
            </a:r>
          </a:p>
          <a:p>
            <a:pPr algn="ctr">
              <a:lnSpc>
                <a:spcPts val="5400"/>
              </a:lnSpc>
            </a:pPr>
            <a:r>
              <a:rPr lang="en-US" sz="45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Miller Park school class success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BBB8909D-56B0-2253-CA19-99DEA87C093D}"/>
              </a:ext>
            </a:extLst>
          </p:cNvPr>
          <p:cNvSpPr txBox="1"/>
          <p:nvPr/>
        </p:nvSpPr>
        <p:spPr>
          <a:xfrm>
            <a:off x="6426576" y="3548205"/>
            <a:ext cx="11134156" cy="948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77"/>
              </a:lnSpc>
            </a:pPr>
            <a:endParaRPr lang="en-US" sz="3200" spc="30" dirty="0">
              <a:solidFill>
                <a:srgbClr val="000000"/>
              </a:solidFill>
              <a:latin typeface="Poppins Bold"/>
            </a:endParaRPr>
          </a:p>
          <a:p>
            <a:pPr>
              <a:lnSpc>
                <a:spcPts val="3677"/>
              </a:lnSpc>
            </a:pPr>
            <a:endParaRPr lang="en-US" sz="3200" spc="30" dirty="0">
              <a:solidFill>
                <a:srgbClr val="000000"/>
              </a:solidFill>
              <a:latin typeface="Poppins Bold"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7DF02392-F229-5481-94BF-F996BB731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05EA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(531) 772-0724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74F2A3-8A2A-280B-CC09-5288DD4BFA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3200" y="2922183"/>
            <a:ext cx="4746279" cy="678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958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DF1859-1C83-1579-944A-1DE4B8AAD4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2">
            <a:extLst>
              <a:ext uri="{FF2B5EF4-FFF2-40B4-BE49-F238E27FC236}">
                <a16:creationId xmlns:a16="http://schemas.microsoft.com/office/drawing/2014/main" id="{B2F53273-7A91-DD11-A11F-6473A358219D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32187260-96CB-7E17-561F-89BEBA991148}"/>
              </a:ext>
            </a:extLst>
          </p:cNvPr>
          <p:cNvSpPr/>
          <p:nvPr/>
        </p:nvSpPr>
        <p:spPr>
          <a:xfrm>
            <a:off x="-1301756" y="-400523"/>
            <a:ext cx="3840627" cy="5012238"/>
          </a:xfrm>
          <a:custGeom>
            <a:avLst/>
            <a:gdLst/>
            <a:ahLst/>
            <a:cxnLst/>
            <a:rect l="l" t="t" r="r" b="b"/>
            <a:pathLst>
              <a:path w="3840627" h="5012238">
                <a:moveTo>
                  <a:pt x="0" y="0"/>
                </a:moveTo>
                <a:lnTo>
                  <a:pt x="3840627" y="0"/>
                </a:lnTo>
                <a:lnTo>
                  <a:pt x="3840627" y="5012238"/>
                </a:lnTo>
                <a:lnTo>
                  <a:pt x="0" y="50122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2CAE16BF-F909-E7BC-600E-422B539DC069}"/>
              </a:ext>
            </a:extLst>
          </p:cNvPr>
          <p:cNvSpPr/>
          <p:nvPr/>
        </p:nvSpPr>
        <p:spPr>
          <a:xfrm flipH="1">
            <a:off x="15749129" y="-390998"/>
            <a:ext cx="3840627" cy="5012238"/>
          </a:xfrm>
          <a:custGeom>
            <a:avLst/>
            <a:gdLst/>
            <a:ahLst/>
            <a:cxnLst/>
            <a:rect l="l" t="t" r="r" b="b"/>
            <a:pathLst>
              <a:path w="3840627" h="5012238">
                <a:moveTo>
                  <a:pt x="3840627" y="0"/>
                </a:moveTo>
                <a:lnTo>
                  <a:pt x="0" y="0"/>
                </a:lnTo>
                <a:lnTo>
                  <a:pt x="0" y="5012238"/>
                </a:lnTo>
                <a:lnTo>
                  <a:pt x="3840627" y="5012238"/>
                </a:lnTo>
                <a:lnTo>
                  <a:pt x="3840627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1642D13B-F1C0-C98F-2EAA-866B58B14BB4}"/>
              </a:ext>
            </a:extLst>
          </p:cNvPr>
          <p:cNvGrpSpPr/>
          <p:nvPr/>
        </p:nvGrpSpPr>
        <p:grpSpPr>
          <a:xfrm>
            <a:off x="6248400" y="478530"/>
            <a:ext cx="5715000" cy="1997970"/>
            <a:chOff x="0" y="-57150"/>
            <a:chExt cx="2780033" cy="48105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6A627247-3884-BF0C-95B2-5418DC00BB5B}"/>
                </a:ext>
              </a:extLst>
            </p:cNvPr>
            <p:cNvSpPr/>
            <p:nvPr/>
          </p:nvSpPr>
          <p:spPr>
            <a:xfrm>
              <a:off x="37067" y="0"/>
              <a:ext cx="2742966" cy="423906"/>
            </a:xfrm>
            <a:custGeom>
              <a:avLst/>
              <a:gdLst/>
              <a:ahLst/>
              <a:cxnLst/>
              <a:rect l="l" t="t" r="r" b="b"/>
              <a:pathLst>
                <a:path w="2780033" h="389813">
                  <a:moveTo>
                    <a:pt x="67478" y="0"/>
                  </a:moveTo>
                  <a:lnTo>
                    <a:pt x="2712556" y="0"/>
                  </a:lnTo>
                  <a:cubicBezTo>
                    <a:pt x="2730452" y="0"/>
                    <a:pt x="2747615" y="7109"/>
                    <a:pt x="2760270" y="19764"/>
                  </a:cubicBezTo>
                  <a:cubicBezTo>
                    <a:pt x="2772924" y="32418"/>
                    <a:pt x="2780033" y="49581"/>
                    <a:pt x="2780033" y="67478"/>
                  </a:cubicBezTo>
                  <a:lnTo>
                    <a:pt x="2780033" y="322335"/>
                  </a:lnTo>
                  <a:cubicBezTo>
                    <a:pt x="2780033" y="359602"/>
                    <a:pt x="2749822" y="389813"/>
                    <a:pt x="2712556" y="389813"/>
                  </a:cubicBezTo>
                  <a:lnTo>
                    <a:pt x="67478" y="389813"/>
                  </a:lnTo>
                  <a:cubicBezTo>
                    <a:pt x="49581" y="389813"/>
                    <a:pt x="32418" y="382704"/>
                    <a:pt x="19764" y="370049"/>
                  </a:cubicBezTo>
                  <a:cubicBezTo>
                    <a:pt x="7109" y="357395"/>
                    <a:pt x="0" y="340231"/>
                    <a:pt x="0" y="322335"/>
                  </a:cubicBezTo>
                  <a:lnTo>
                    <a:pt x="0" y="67478"/>
                  </a:lnTo>
                  <a:cubicBezTo>
                    <a:pt x="0" y="30211"/>
                    <a:pt x="30211" y="0"/>
                    <a:pt x="67478" y="0"/>
                  </a:cubicBezTo>
                  <a:close/>
                </a:path>
              </a:pathLst>
            </a:custGeom>
            <a:solidFill>
              <a:srgbClr val="1A65AD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D4A65CDB-4174-A8BF-3179-95A2D9790669}"/>
                </a:ext>
              </a:extLst>
            </p:cNvPr>
            <p:cNvSpPr txBox="1"/>
            <p:nvPr/>
          </p:nvSpPr>
          <p:spPr>
            <a:xfrm>
              <a:off x="0" y="-57150"/>
              <a:ext cx="2780033" cy="4469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TextBox 7">
            <a:extLst>
              <a:ext uri="{FF2B5EF4-FFF2-40B4-BE49-F238E27FC236}">
                <a16:creationId xmlns:a16="http://schemas.microsoft.com/office/drawing/2014/main" id="{13F63F19-ECFB-0B00-8196-F8C5E3AA8B21}"/>
              </a:ext>
            </a:extLst>
          </p:cNvPr>
          <p:cNvSpPr txBox="1"/>
          <p:nvPr/>
        </p:nvSpPr>
        <p:spPr>
          <a:xfrm>
            <a:off x="3840627" y="733996"/>
            <a:ext cx="10581092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45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Getting Out -</a:t>
            </a:r>
          </a:p>
          <a:p>
            <a:pPr algn="ctr">
              <a:lnSpc>
                <a:spcPts val="5400"/>
              </a:lnSpc>
            </a:pPr>
            <a:r>
              <a:rPr lang="en-US" sz="45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 class success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B5FA1435-3F57-D2C0-0426-8BDA240D3089}"/>
              </a:ext>
            </a:extLst>
          </p:cNvPr>
          <p:cNvSpPr txBox="1"/>
          <p:nvPr/>
        </p:nvSpPr>
        <p:spPr>
          <a:xfrm>
            <a:off x="6426576" y="3548205"/>
            <a:ext cx="11134156" cy="47448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77"/>
              </a:lnSpc>
            </a:pPr>
            <a:r>
              <a:rPr lang="en-US" sz="3200" dirty="0"/>
              <a:t>Graduation video from first cohort at Omaha Correctional Center -</a:t>
            </a:r>
            <a:endParaRPr lang="en-US" sz="3200" spc="30" dirty="0">
              <a:solidFill>
                <a:srgbClr val="000000"/>
              </a:solidFill>
              <a:latin typeface="Poppins Bold"/>
            </a:endParaRPr>
          </a:p>
          <a:p>
            <a:pPr algn="l">
              <a:lnSpc>
                <a:spcPts val="3677"/>
              </a:lnSpc>
            </a:pPr>
            <a:endParaRPr lang="en-US" sz="3200" spc="30" dirty="0">
              <a:solidFill>
                <a:srgbClr val="000000"/>
              </a:solidFill>
              <a:latin typeface="Poppins Bold"/>
              <a:hlinkClick r:id="rId5"/>
            </a:endParaRPr>
          </a:p>
          <a:p>
            <a:pPr algn="ctr">
              <a:lnSpc>
                <a:spcPts val="3677"/>
              </a:lnSpc>
            </a:pPr>
            <a:r>
              <a:rPr lang="en-US" sz="3200" dirty="0">
                <a:hlinkClick r:id="rId5"/>
              </a:rPr>
              <a:t>20250531_144258000_iOS.MOV</a:t>
            </a:r>
            <a:endParaRPr lang="en-US" sz="3200" dirty="0"/>
          </a:p>
          <a:p>
            <a:pPr algn="l">
              <a:lnSpc>
                <a:spcPts val="3677"/>
              </a:lnSpc>
            </a:pPr>
            <a:endParaRPr lang="en-US" sz="3200" dirty="0"/>
          </a:p>
          <a:p>
            <a:pPr algn="l">
              <a:lnSpc>
                <a:spcPts val="3677"/>
              </a:lnSpc>
            </a:pPr>
            <a:r>
              <a:rPr lang="en-US" sz="3200" dirty="0"/>
              <a:t>Graduation testimony video from Omaha Correctional Center Graduation -</a:t>
            </a:r>
          </a:p>
          <a:p>
            <a:pPr algn="l">
              <a:lnSpc>
                <a:spcPts val="3677"/>
              </a:lnSpc>
            </a:pPr>
            <a:r>
              <a:rPr lang="en-US" sz="3200" dirty="0"/>
              <a:t> </a:t>
            </a:r>
          </a:p>
          <a:p>
            <a:pPr algn="ctr">
              <a:lnSpc>
                <a:spcPts val="3677"/>
              </a:lnSpc>
            </a:pPr>
            <a:r>
              <a:rPr lang="en-US" sz="3200" dirty="0">
                <a:hlinkClick r:id="rId6"/>
              </a:rPr>
              <a:t>IMG_1145.MOV</a:t>
            </a:r>
            <a:endParaRPr lang="en-US" sz="3200" spc="30" dirty="0">
              <a:solidFill>
                <a:srgbClr val="000000"/>
              </a:solidFill>
              <a:latin typeface="Poppins Bold"/>
            </a:endParaRPr>
          </a:p>
          <a:p>
            <a:pPr>
              <a:lnSpc>
                <a:spcPts val="3677"/>
              </a:lnSpc>
            </a:pPr>
            <a:endParaRPr lang="en-US" sz="3200" spc="30" dirty="0">
              <a:solidFill>
                <a:srgbClr val="000000"/>
              </a:solidFill>
              <a:latin typeface="Poppins Bold"/>
            </a:endParaRPr>
          </a:p>
          <a:p>
            <a:pPr>
              <a:lnSpc>
                <a:spcPts val="3677"/>
              </a:lnSpc>
            </a:pPr>
            <a:endParaRPr lang="en-US" sz="3200" spc="30" dirty="0">
              <a:solidFill>
                <a:srgbClr val="000000"/>
              </a:solidFill>
              <a:latin typeface="Poppins Bold"/>
            </a:endParaRPr>
          </a:p>
        </p:txBody>
      </p:sp>
      <p:pic>
        <p:nvPicPr>
          <p:cNvPr id="23" name="Picture 22" descr="A book cover with a fence and a drawing of cars&#10;&#10;AI-generated content may be incorrect.">
            <a:extLst>
              <a:ext uri="{FF2B5EF4-FFF2-40B4-BE49-F238E27FC236}">
                <a16:creationId xmlns:a16="http://schemas.microsoft.com/office/drawing/2014/main" id="{1D3116F7-EDB8-0150-0C07-399B758D65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876068"/>
            <a:ext cx="4612036" cy="594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280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20CC21-BD28-7864-A69F-436A4F9546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2">
            <a:extLst>
              <a:ext uri="{FF2B5EF4-FFF2-40B4-BE49-F238E27FC236}">
                <a16:creationId xmlns:a16="http://schemas.microsoft.com/office/drawing/2014/main" id="{1ABBB57D-828C-7920-449F-3BA9572223EF}"/>
              </a:ext>
            </a:extLst>
          </p:cNvPr>
          <p:cNvSpPr/>
          <p:nvPr/>
        </p:nvSpPr>
        <p:spPr>
          <a:xfrm>
            <a:off x="0" y="-4242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9B81F8B7-1BBA-CAFB-2B73-C2B0E997AB73}"/>
              </a:ext>
            </a:extLst>
          </p:cNvPr>
          <p:cNvSpPr/>
          <p:nvPr/>
        </p:nvSpPr>
        <p:spPr>
          <a:xfrm>
            <a:off x="-1301756" y="-400523"/>
            <a:ext cx="3840627" cy="5012238"/>
          </a:xfrm>
          <a:custGeom>
            <a:avLst/>
            <a:gdLst/>
            <a:ahLst/>
            <a:cxnLst/>
            <a:rect l="l" t="t" r="r" b="b"/>
            <a:pathLst>
              <a:path w="3840627" h="5012238">
                <a:moveTo>
                  <a:pt x="0" y="0"/>
                </a:moveTo>
                <a:lnTo>
                  <a:pt x="3840627" y="0"/>
                </a:lnTo>
                <a:lnTo>
                  <a:pt x="3840627" y="5012238"/>
                </a:lnTo>
                <a:lnTo>
                  <a:pt x="0" y="50122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61DC92C2-BA47-8DB2-4EBB-F26EC75D5D10}"/>
              </a:ext>
            </a:extLst>
          </p:cNvPr>
          <p:cNvSpPr/>
          <p:nvPr/>
        </p:nvSpPr>
        <p:spPr>
          <a:xfrm flipH="1">
            <a:off x="15749129" y="-390998"/>
            <a:ext cx="3840627" cy="5012238"/>
          </a:xfrm>
          <a:custGeom>
            <a:avLst/>
            <a:gdLst/>
            <a:ahLst/>
            <a:cxnLst/>
            <a:rect l="l" t="t" r="r" b="b"/>
            <a:pathLst>
              <a:path w="3840627" h="5012238">
                <a:moveTo>
                  <a:pt x="3840627" y="0"/>
                </a:moveTo>
                <a:lnTo>
                  <a:pt x="0" y="0"/>
                </a:lnTo>
                <a:lnTo>
                  <a:pt x="0" y="5012238"/>
                </a:lnTo>
                <a:lnTo>
                  <a:pt x="3840627" y="5012238"/>
                </a:lnTo>
                <a:lnTo>
                  <a:pt x="3840627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EC6F6850-3F3F-9016-9A90-53DC30392BFB}"/>
              </a:ext>
            </a:extLst>
          </p:cNvPr>
          <p:cNvGrpSpPr/>
          <p:nvPr/>
        </p:nvGrpSpPr>
        <p:grpSpPr>
          <a:xfrm>
            <a:off x="6172200" y="702918"/>
            <a:ext cx="5791200" cy="1560693"/>
            <a:chOff x="0" y="0"/>
            <a:chExt cx="2780033" cy="389813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20D60B3E-9BA0-602C-8EA0-30B7BF6E8FA2}"/>
                </a:ext>
              </a:extLst>
            </p:cNvPr>
            <p:cNvSpPr/>
            <p:nvPr/>
          </p:nvSpPr>
          <p:spPr>
            <a:xfrm>
              <a:off x="0" y="0"/>
              <a:ext cx="2780033" cy="389813"/>
            </a:xfrm>
            <a:custGeom>
              <a:avLst/>
              <a:gdLst/>
              <a:ahLst/>
              <a:cxnLst/>
              <a:rect l="l" t="t" r="r" b="b"/>
              <a:pathLst>
                <a:path w="2780033" h="389813">
                  <a:moveTo>
                    <a:pt x="67478" y="0"/>
                  </a:moveTo>
                  <a:lnTo>
                    <a:pt x="2712556" y="0"/>
                  </a:lnTo>
                  <a:cubicBezTo>
                    <a:pt x="2730452" y="0"/>
                    <a:pt x="2747615" y="7109"/>
                    <a:pt x="2760270" y="19764"/>
                  </a:cubicBezTo>
                  <a:cubicBezTo>
                    <a:pt x="2772924" y="32418"/>
                    <a:pt x="2780033" y="49581"/>
                    <a:pt x="2780033" y="67478"/>
                  </a:cubicBezTo>
                  <a:lnTo>
                    <a:pt x="2780033" y="322335"/>
                  </a:lnTo>
                  <a:cubicBezTo>
                    <a:pt x="2780033" y="359602"/>
                    <a:pt x="2749822" y="389813"/>
                    <a:pt x="2712556" y="389813"/>
                  </a:cubicBezTo>
                  <a:lnTo>
                    <a:pt x="67478" y="389813"/>
                  </a:lnTo>
                  <a:cubicBezTo>
                    <a:pt x="49581" y="389813"/>
                    <a:pt x="32418" y="382704"/>
                    <a:pt x="19764" y="370049"/>
                  </a:cubicBezTo>
                  <a:cubicBezTo>
                    <a:pt x="7109" y="357395"/>
                    <a:pt x="0" y="340231"/>
                    <a:pt x="0" y="322335"/>
                  </a:cubicBezTo>
                  <a:lnTo>
                    <a:pt x="0" y="67478"/>
                  </a:lnTo>
                  <a:cubicBezTo>
                    <a:pt x="0" y="30211"/>
                    <a:pt x="30211" y="0"/>
                    <a:pt x="67478" y="0"/>
                  </a:cubicBezTo>
                  <a:close/>
                </a:path>
              </a:pathLst>
            </a:custGeom>
            <a:solidFill>
              <a:srgbClr val="1A65AD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EC9DCF5F-303E-1F21-EC29-9AA96EA79075}"/>
                </a:ext>
              </a:extLst>
            </p:cNvPr>
            <p:cNvSpPr txBox="1"/>
            <p:nvPr/>
          </p:nvSpPr>
          <p:spPr>
            <a:xfrm>
              <a:off x="0" y="-57150"/>
              <a:ext cx="2780033" cy="4469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TextBox 7">
            <a:extLst>
              <a:ext uri="{FF2B5EF4-FFF2-40B4-BE49-F238E27FC236}">
                <a16:creationId xmlns:a16="http://schemas.microsoft.com/office/drawing/2014/main" id="{4887210D-ABFD-D67D-58FF-34D2144AEBD9}"/>
              </a:ext>
            </a:extLst>
          </p:cNvPr>
          <p:cNvSpPr txBox="1"/>
          <p:nvPr/>
        </p:nvSpPr>
        <p:spPr>
          <a:xfrm>
            <a:off x="3840627" y="702920"/>
            <a:ext cx="10581092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45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Workplace -</a:t>
            </a:r>
          </a:p>
          <a:p>
            <a:pPr algn="ctr">
              <a:lnSpc>
                <a:spcPts val="5400"/>
              </a:lnSpc>
            </a:pPr>
            <a:r>
              <a:rPr lang="en-US" sz="45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Hospital success story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C2F10655-D873-40C1-F37A-3B7D9534023B}"/>
              </a:ext>
            </a:extLst>
          </p:cNvPr>
          <p:cNvSpPr txBox="1"/>
          <p:nvPr/>
        </p:nvSpPr>
        <p:spPr>
          <a:xfrm>
            <a:off x="618557" y="2263612"/>
            <a:ext cx="17068800" cy="948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43013" lvl="2">
              <a:lnSpc>
                <a:spcPts val="3677"/>
              </a:lnSpc>
            </a:pPr>
            <a:endParaRPr lang="en-US" sz="3200" spc="30" dirty="0">
              <a:solidFill>
                <a:srgbClr val="000000"/>
              </a:solidFill>
              <a:latin typeface="Poppins Bold"/>
            </a:endParaRPr>
          </a:p>
          <a:p>
            <a:pPr algn="l">
              <a:lnSpc>
                <a:spcPts val="3677"/>
              </a:lnSpc>
            </a:pPr>
            <a:endParaRPr lang="en-US" sz="3200" spc="30" dirty="0">
              <a:solidFill>
                <a:srgbClr val="000000"/>
              </a:solidFill>
              <a:latin typeface="Poppins Bold"/>
            </a:endParaRPr>
          </a:p>
        </p:txBody>
      </p:sp>
      <p:pic>
        <p:nvPicPr>
          <p:cNvPr id="15" name="Picture 14" descr="A book cover with text&#10;&#10;AI-generated content may be incorrect.">
            <a:extLst>
              <a:ext uri="{FF2B5EF4-FFF2-40B4-BE49-F238E27FC236}">
                <a16:creationId xmlns:a16="http://schemas.microsoft.com/office/drawing/2014/main" id="{ECAC11B4-A54B-2A4A-D26F-B43760BD5D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858" y="2552700"/>
            <a:ext cx="4483971" cy="6553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8233886-422B-4CDF-BB29-351EA52A3721}"/>
              </a:ext>
            </a:extLst>
          </p:cNvPr>
          <p:cNvSpPr txBox="1"/>
          <p:nvPr/>
        </p:nvSpPr>
        <p:spPr>
          <a:xfrm>
            <a:off x="6324600" y="2711972"/>
            <a:ext cx="1149007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/>
              <a:t>A local employee worked long shifts at a metro hospital while raising three young children. No matter how hard she tried, making ends meet always felt just out of reach.</a:t>
            </a:r>
          </a:p>
          <a:p>
            <a:endParaRPr lang="en-US" sz="1100" dirty="0"/>
          </a:p>
          <a:p>
            <a:r>
              <a:rPr lang="en-US" sz="3400" dirty="0"/>
              <a:t>Everything changed for her when she took the </a:t>
            </a:r>
            <a:r>
              <a:rPr lang="en-US" sz="3400" i="1" dirty="0"/>
              <a:t>Getting Ahead in the Workplace </a:t>
            </a:r>
            <a:r>
              <a:rPr lang="en-US" sz="3400" dirty="0"/>
              <a:t>class. With the support of her life coach, she started to feel valued and gained the confidence she had been missing. She asked her supervisor for a raise. After completing a market analysis, her supervisor decided to give her a $10 per hour increase.</a:t>
            </a:r>
          </a:p>
          <a:p>
            <a:endParaRPr lang="en-US" sz="1100" dirty="0"/>
          </a:p>
          <a:p>
            <a:r>
              <a:rPr lang="en-US" sz="3400" dirty="0"/>
              <a:t>What once felt impossible became reality—because she found her voice and had the courage to use it.</a:t>
            </a:r>
          </a:p>
        </p:txBody>
      </p:sp>
    </p:spTree>
    <p:extLst>
      <p:ext uri="{BB962C8B-B14F-4D97-AF65-F5344CB8AC3E}">
        <p14:creationId xmlns:p14="http://schemas.microsoft.com/office/powerpoint/2010/main" val="3059383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C471C7-3658-6E0A-114E-D2389D8E99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2">
            <a:extLst>
              <a:ext uri="{FF2B5EF4-FFF2-40B4-BE49-F238E27FC236}">
                <a16:creationId xmlns:a16="http://schemas.microsoft.com/office/drawing/2014/main" id="{DCE4DDF7-2D3F-835F-0621-E6C1331C683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F959A537-35AC-83B6-6FD7-CE10696A3E2B}"/>
              </a:ext>
            </a:extLst>
          </p:cNvPr>
          <p:cNvSpPr/>
          <p:nvPr/>
        </p:nvSpPr>
        <p:spPr>
          <a:xfrm>
            <a:off x="-1301756" y="-400523"/>
            <a:ext cx="3840627" cy="5012238"/>
          </a:xfrm>
          <a:custGeom>
            <a:avLst/>
            <a:gdLst/>
            <a:ahLst/>
            <a:cxnLst/>
            <a:rect l="l" t="t" r="r" b="b"/>
            <a:pathLst>
              <a:path w="3840627" h="5012238">
                <a:moveTo>
                  <a:pt x="0" y="0"/>
                </a:moveTo>
                <a:lnTo>
                  <a:pt x="3840627" y="0"/>
                </a:lnTo>
                <a:lnTo>
                  <a:pt x="3840627" y="5012238"/>
                </a:lnTo>
                <a:lnTo>
                  <a:pt x="0" y="50122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2E3320B4-1E20-4A89-BDD2-FA7B20156D6A}"/>
              </a:ext>
            </a:extLst>
          </p:cNvPr>
          <p:cNvSpPr/>
          <p:nvPr/>
        </p:nvSpPr>
        <p:spPr>
          <a:xfrm flipH="1">
            <a:off x="15749129" y="-390998"/>
            <a:ext cx="3840627" cy="5012238"/>
          </a:xfrm>
          <a:custGeom>
            <a:avLst/>
            <a:gdLst/>
            <a:ahLst/>
            <a:cxnLst/>
            <a:rect l="l" t="t" r="r" b="b"/>
            <a:pathLst>
              <a:path w="3840627" h="5012238">
                <a:moveTo>
                  <a:pt x="3840627" y="0"/>
                </a:moveTo>
                <a:lnTo>
                  <a:pt x="0" y="0"/>
                </a:lnTo>
                <a:lnTo>
                  <a:pt x="0" y="5012238"/>
                </a:lnTo>
                <a:lnTo>
                  <a:pt x="3840627" y="5012238"/>
                </a:lnTo>
                <a:lnTo>
                  <a:pt x="3840627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354CA5A2-A725-79DF-3353-E3E233EFE286}"/>
              </a:ext>
            </a:extLst>
          </p:cNvPr>
          <p:cNvGrpSpPr/>
          <p:nvPr/>
        </p:nvGrpSpPr>
        <p:grpSpPr>
          <a:xfrm>
            <a:off x="7714899" y="578545"/>
            <a:ext cx="2946554" cy="1253527"/>
            <a:chOff x="0" y="0"/>
            <a:chExt cx="2780033" cy="389813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54D4AC41-8381-7FFF-5AAB-4BE533B209F6}"/>
                </a:ext>
              </a:extLst>
            </p:cNvPr>
            <p:cNvSpPr/>
            <p:nvPr/>
          </p:nvSpPr>
          <p:spPr>
            <a:xfrm>
              <a:off x="0" y="0"/>
              <a:ext cx="2780033" cy="389813"/>
            </a:xfrm>
            <a:custGeom>
              <a:avLst/>
              <a:gdLst/>
              <a:ahLst/>
              <a:cxnLst/>
              <a:rect l="l" t="t" r="r" b="b"/>
              <a:pathLst>
                <a:path w="2780033" h="389813">
                  <a:moveTo>
                    <a:pt x="67478" y="0"/>
                  </a:moveTo>
                  <a:lnTo>
                    <a:pt x="2712556" y="0"/>
                  </a:lnTo>
                  <a:cubicBezTo>
                    <a:pt x="2730452" y="0"/>
                    <a:pt x="2747615" y="7109"/>
                    <a:pt x="2760270" y="19764"/>
                  </a:cubicBezTo>
                  <a:cubicBezTo>
                    <a:pt x="2772924" y="32418"/>
                    <a:pt x="2780033" y="49581"/>
                    <a:pt x="2780033" y="67478"/>
                  </a:cubicBezTo>
                  <a:lnTo>
                    <a:pt x="2780033" y="322335"/>
                  </a:lnTo>
                  <a:cubicBezTo>
                    <a:pt x="2780033" y="359602"/>
                    <a:pt x="2749822" y="389813"/>
                    <a:pt x="2712556" y="389813"/>
                  </a:cubicBezTo>
                  <a:lnTo>
                    <a:pt x="67478" y="389813"/>
                  </a:lnTo>
                  <a:cubicBezTo>
                    <a:pt x="49581" y="389813"/>
                    <a:pt x="32418" y="382704"/>
                    <a:pt x="19764" y="370049"/>
                  </a:cubicBezTo>
                  <a:cubicBezTo>
                    <a:pt x="7109" y="357395"/>
                    <a:pt x="0" y="340231"/>
                    <a:pt x="0" y="322335"/>
                  </a:cubicBezTo>
                  <a:lnTo>
                    <a:pt x="0" y="67478"/>
                  </a:lnTo>
                  <a:cubicBezTo>
                    <a:pt x="0" y="30211"/>
                    <a:pt x="30211" y="0"/>
                    <a:pt x="67478" y="0"/>
                  </a:cubicBezTo>
                  <a:close/>
                </a:path>
              </a:pathLst>
            </a:custGeom>
            <a:solidFill>
              <a:srgbClr val="1A65AD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942BB086-E50A-505E-3DCE-4192C798C83D}"/>
                </a:ext>
              </a:extLst>
            </p:cNvPr>
            <p:cNvSpPr txBox="1"/>
            <p:nvPr/>
          </p:nvSpPr>
          <p:spPr>
            <a:xfrm>
              <a:off x="0" y="-57150"/>
              <a:ext cx="2780033" cy="4469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TextBox 7">
            <a:extLst>
              <a:ext uri="{FF2B5EF4-FFF2-40B4-BE49-F238E27FC236}">
                <a16:creationId xmlns:a16="http://schemas.microsoft.com/office/drawing/2014/main" id="{757606E0-8826-C6E2-54EA-83F7AAAEC421}"/>
              </a:ext>
            </a:extLst>
          </p:cNvPr>
          <p:cNvSpPr txBox="1"/>
          <p:nvPr/>
        </p:nvSpPr>
        <p:spPr>
          <a:xfrm>
            <a:off x="3866281" y="825177"/>
            <a:ext cx="10555438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45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Partners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836247DA-A09A-48E6-2732-96F901C9D507}"/>
              </a:ext>
            </a:extLst>
          </p:cNvPr>
          <p:cNvSpPr txBox="1"/>
          <p:nvPr/>
        </p:nvSpPr>
        <p:spPr>
          <a:xfrm>
            <a:off x="1219200" y="3009900"/>
            <a:ext cx="16078200" cy="948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43013" lvl="2">
              <a:lnSpc>
                <a:spcPts val="3677"/>
              </a:lnSpc>
            </a:pPr>
            <a:endParaRPr lang="en-US" sz="3200" spc="30" dirty="0">
              <a:solidFill>
                <a:srgbClr val="000000"/>
              </a:solidFill>
              <a:latin typeface="Poppins Bold"/>
            </a:endParaRPr>
          </a:p>
          <a:p>
            <a:pPr algn="l">
              <a:lnSpc>
                <a:spcPts val="3677"/>
              </a:lnSpc>
            </a:pPr>
            <a:endParaRPr lang="en-US" sz="3200" spc="30" dirty="0">
              <a:solidFill>
                <a:srgbClr val="000000"/>
              </a:solidFill>
              <a:latin typeface="Poppins Bol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D887FB-E453-A6CC-BC54-F2AC51CF256E}"/>
              </a:ext>
            </a:extLst>
          </p:cNvPr>
          <p:cNvSpPr txBox="1"/>
          <p:nvPr/>
        </p:nvSpPr>
        <p:spPr>
          <a:xfrm>
            <a:off x="1828800" y="2659100"/>
            <a:ext cx="1523999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endParaRPr lang="en-US" sz="2800" dirty="0">
              <a:solidFill>
                <a:srgbClr val="666666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 fontAlgn="base"/>
            <a:endParaRPr lang="en-US" sz="2800" dirty="0">
              <a:solidFill>
                <a:srgbClr val="666666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 fontAlgn="base"/>
            <a:endParaRPr lang="en-US" sz="2800" dirty="0">
              <a:solidFill>
                <a:srgbClr val="666666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 fontAlgn="base"/>
            <a:endParaRPr lang="en-US" sz="2800" dirty="0">
              <a:solidFill>
                <a:srgbClr val="666666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 fontAlgn="base"/>
            <a:endParaRPr lang="en-US" sz="2800" dirty="0">
              <a:solidFill>
                <a:srgbClr val="666666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 fontAlgn="base"/>
            <a:endParaRPr lang="en-US" sz="2800" i="0" dirty="0">
              <a:solidFill>
                <a:srgbClr val="666666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 fontAlgn="base"/>
            <a:endParaRPr lang="en-US" sz="2800" i="0" dirty="0">
              <a:solidFill>
                <a:srgbClr val="666666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 fontAlgn="base"/>
            <a:endParaRPr lang="en-US" sz="2800" dirty="0">
              <a:solidFill>
                <a:srgbClr val="666666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9" name="Picture 8" descr="A yellow circle with four circles&#10;&#10;AI-generated content may be incorrect.">
            <a:extLst>
              <a:ext uri="{FF2B5EF4-FFF2-40B4-BE49-F238E27FC236}">
                <a16:creationId xmlns:a16="http://schemas.microsoft.com/office/drawing/2014/main" id="{9E149D95-8E42-CA56-E332-06BAA9F69B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891598" y="3123877"/>
            <a:ext cx="2075448" cy="14159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BA275DB-8C08-9B76-0FD4-FEA9393FA3E7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9746" y="3731221"/>
            <a:ext cx="3217667" cy="796353"/>
          </a:xfrm>
          <a:prstGeom prst="rect">
            <a:avLst/>
          </a:prstGeom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D2A8388B-582C-0A3C-8256-2FA86D577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476" y="5005544"/>
            <a:ext cx="4536541" cy="79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 logo with a heart shaped object&#10;&#10;AI-generated content may be incorrect.">
            <a:extLst>
              <a:ext uri="{FF2B5EF4-FFF2-40B4-BE49-F238E27FC236}">
                <a16:creationId xmlns:a16="http://schemas.microsoft.com/office/drawing/2014/main" id="{89745F09-9D8A-BA7A-AF8C-693CE3044C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71572" y="8390800"/>
            <a:ext cx="1779315" cy="179571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5456AD1-B997-62A2-B238-B91539DF499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67567" y="6212402"/>
            <a:ext cx="2298904" cy="2060271"/>
          </a:xfrm>
          <a:prstGeom prst="rect">
            <a:avLst/>
          </a:prstGeom>
        </p:spPr>
      </p:pic>
      <p:pic>
        <p:nvPicPr>
          <p:cNvPr id="16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C879C9E-B51C-90F6-89D2-60459A3A307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4208" y="7304372"/>
            <a:ext cx="2898611" cy="961373"/>
          </a:xfrm>
          <a:prstGeom prst="rect">
            <a:avLst/>
          </a:prstGeom>
        </p:spPr>
      </p:pic>
      <p:pic>
        <p:nvPicPr>
          <p:cNvPr id="17" name="Picture 16" descr="Logo, company name&#10;&#10;Description automatically generated">
            <a:extLst>
              <a:ext uri="{FF2B5EF4-FFF2-40B4-BE49-F238E27FC236}">
                <a16:creationId xmlns:a16="http://schemas.microsoft.com/office/drawing/2014/main" id="{FF299AD5-628A-E213-74FE-00226A57FC9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8876" y="8309360"/>
            <a:ext cx="1798140" cy="1798140"/>
          </a:xfrm>
          <a:prstGeom prst="rect">
            <a:avLst/>
          </a:prstGeom>
        </p:spPr>
      </p:pic>
      <p:pic>
        <p:nvPicPr>
          <p:cNvPr id="18" name="Picture 17" descr="Text&#10;&#10;Description automatically generated">
            <a:extLst>
              <a:ext uri="{FF2B5EF4-FFF2-40B4-BE49-F238E27FC236}">
                <a16:creationId xmlns:a16="http://schemas.microsoft.com/office/drawing/2014/main" id="{AB58D26B-16EF-CE2F-F284-C61DDAF41EF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23" y="8809859"/>
            <a:ext cx="4599896" cy="95447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0" name="Picture 8">
            <a:extLst>
              <a:ext uri="{FF2B5EF4-FFF2-40B4-BE49-F238E27FC236}">
                <a16:creationId xmlns:a16="http://schemas.microsoft.com/office/drawing/2014/main" id="{F6235B40-9861-0F13-A680-89319A856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341" y="8709938"/>
            <a:ext cx="2656088" cy="112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4" descr="Iowa Western Community College Portal | Home">
            <a:extLst>
              <a:ext uri="{FF2B5EF4-FFF2-40B4-BE49-F238E27FC236}">
                <a16:creationId xmlns:a16="http://schemas.microsoft.com/office/drawing/2014/main" id="{4AB187DD-41A6-301D-A00C-F94DF4B32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4611" y="8673196"/>
            <a:ext cx="2479529" cy="139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A red shield with black text&#10;&#10;Description automatically generated">
            <a:extLst>
              <a:ext uri="{FF2B5EF4-FFF2-40B4-BE49-F238E27FC236}">
                <a16:creationId xmlns:a16="http://schemas.microsoft.com/office/drawing/2014/main" id="{A33BEA92-0078-8A4D-A972-3B26DFF10A3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661453" y="8683549"/>
            <a:ext cx="2387312" cy="1333080"/>
          </a:xfrm>
          <a:prstGeom prst="rect">
            <a:avLst/>
          </a:prstGeom>
        </p:spPr>
      </p:pic>
      <p:pic>
        <p:nvPicPr>
          <p:cNvPr id="23" name="Picture 10">
            <a:extLst>
              <a:ext uri="{FF2B5EF4-FFF2-40B4-BE49-F238E27FC236}">
                <a16:creationId xmlns:a16="http://schemas.microsoft.com/office/drawing/2014/main" id="{751D87F9-3762-D705-6C7C-B7E9093AF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491" y="7250158"/>
            <a:ext cx="3586224" cy="8069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5" name="Picture 6">
            <a:extLst>
              <a:ext uri="{FF2B5EF4-FFF2-40B4-BE49-F238E27FC236}">
                <a16:creationId xmlns:a16="http://schemas.microsoft.com/office/drawing/2014/main" id="{0C1225DA-1698-8D4F-946A-0D720E3E6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1336" y="6605415"/>
            <a:ext cx="3168349" cy="102650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9" name="Picture 28" descr="A blue text on a white background&#10;&#10;AI-generated content may be incorrect.">
            <a:extLst>
              <a:ext uri="{FF2B5EF4-FFF2-40B4-BE49-F238E27FC236}">
                <a16:creationId xmlns:a16="http://schemas.microsoft.com/office/drawing/2014/main" id="{8167CD72-B575-FA6B-19CF-EFAFF6F66A72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110" y="2048096"/>
            <a:ext cx="4355592" cy="1435608"/>
          </a:xfrm>
          <a:prstGeom prst="rect">
            <a:avLst/>
          </a:prstGeom>
        </p:spPr>
      </p:pic>
      <p:pic>
        <p:nvPicPr>
          <p:cNvPr id="31" name="Picture 30" descr="A green and grey logo&#10;&#10;AI-generated content may be incorrect.">
            <a:extLst>
              <a:ext uri="{FF2B5EF4-FFF2-40B4-BE49-F238E27FC236}">
                <a16:creationId xmlns:a16="http://schemas.microsoft.com/office/drawing/2014/main" id="{E57ACF05-6439-95BE-BE63-1E00E42E16F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66" y="4968086"/>
            <a:ext cx="3784694" cy="124431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3" name="Picture 32" descr="A close-up of a logo&#10;&#10;AI-generated content may be incorrect.">
            <a:extLst>
              <a:ext uri="{FF2B5EF4-FFF2-40B4-BE49-F238E27FC236}">
                <a16:creationId xmlns:a16="http://schemas.microsoft.com/office/drawing/2014/main" id="{B3839355-C85E-B9C8-E2C0-765B2DB5FF4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071" y="6857451"/>
            <a:ext cx="4086318" cy="1432865"/>
          </a:xfrm>
          <a:prstGeom prst="rect">
            <a:avLst/>
          </a:prstGeom>
        </p:spPr>
      </p:pic>
      <p:pic>
        <p:nvPicPr>
          <p:cNvPr id="35" name="Picture 34" descr="A blue and black text&#10;&#10;AI-generated content may be incorrect.">
            <a:extLst>
              <a:ext uri="{FF2B5EF4-FFF2-40B4-BE49-F238E27FC236}">
                <a16:creationId xmlns:a16="http://schemas.microsoft.com/office/drawing/2014/main" id="{E5838F42-682C-C02E-F2F2-6CF0B70DB477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1786" y="3121412"/>
            <a:ext cx="4355592" cy="115071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7" name="Picture 36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8E232CCF-CF62-0376-952A-878DE99ADAC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7547" y="4791820"/>
            <a:ext cx="3962400" cy="115252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9" name="Picture 38" descr="A logo for a homeless services company&#10;&#10;AI-generated content may be incorrect.">
            <a:extLst>
              <a:ext uri="{FF2B5EF4-FFF2-40B4-BE49-F238E27FC236}">
                <a16:creationId xmlns:a16="http://schemas.microsoft.com/office/drawing/2014/main" id="{0783D59F-AE66-EF9E-E08C-FB84F17CB94A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294" y="4319837"/>
            <a:ext cx="3056157" cy="1935566"/>
          </a:xfrm>
          <a:prstGeom prst="rect">
            <a:avLst/>
          </a:prstGeom>
        </p:spPr>
      </p:pic>
      <p:pic>
        <p:nvPicPr>
          <p:cNvPr id="30" name="Picture 29" descr="A black and white logo&#10;&#10;AI-generated content may be incorrect.">
            <a:extLst>
              <a:ext uri="{FF2B5EF4-FFF2-40B4-BE49-F238E27FC236}">
                <a16:creationId xmlns:a16="http://schemas.microsoft.com/office/drawing/2014/main" id="{6EF474B2-AFF9-9C7A-0224-EED4C2232680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823" y="5988142"/>
            <a:ext cx="2838007" cy="107365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8" name="Picture 37" descr="A logo for a car sharing company&#10;&#10;AI-generated content may be incorrect.">
            <a:extLst>
              <a:ext uri="{FF2B5EF4-FFF2-40B4-BE49-F238E27FC236}">
                <a16:creationId xmlns:a16="http://schemas.microsoft.com/office/drawing/2014/main" id="{BA7244DC-E193-8084-685B-5606C64B5A70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5474" y="1006290"/>
            <a:ext cx="3195054" cy="1797218"/>
          </a:xfrm>
          <a:prstGeom prst="rect">
            <a:avLst/>
          </a:prstGeom>
        </p:spPr>
      </p:pic>
      <p:pic>
        <p:nvPicPr>
          <p:cNvPr id="24" name="Picture 23" descr="A close-up of a logo&#10;&#10;AI-generated content may be incorrect.">
            <a:extLst>
              <a:ext uri="{FF2B5EF4-FFF2-40B4-BE49-F238E27FC236}">
                <a16:creationId xmlns:a16="http://schemas.microsoft.com/office/drawing/2014/main" id="{EEF4C856-265F-F3AA-A45A-7B73105D265B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040" y="1286942"/>
            <a:ext cx="2760838" cy="276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175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2">
            <a:extLst>
              <a:ext uri="{FF2B5EF4-FFF2-40B4-BE49-F238E27FC236}">
                <a16:creationId xmlns:a16="http://schemas.microsoft.com/office/drawing/2014/main" id="{98A314DC-7D03-22C7-4B85-82F7AE5A8971}"/>
              </a:ext>
            </a:extLst>
          </p:cNvPr>
          <p:cNvSpPr/>
          <p:nvPr/>
        </p:nvSpPr>
        <p:spPr>
          <a:xfrm>
            <a:off x="6824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Freeform 2"/>
          <p:cNvSpPr/>
          <p:nvPr/>
        </p:nvSpPr>
        <p:spPr>
          <a:xfrm>
            <a:off x="-1301756" y="-400523"/>
            <a:ext cx="3840627" cy="5012238"/>
          </a:xfrm>
          <a:custGeom>
            <a:avLst/>
            <a:gdLst/>
            <a:ahLst/>
            <a:cxnLst/>
            <a:rect l="l" t="t" r="r" b="b"/>
            <a:pathLst>
              <a:path w="3840627" h="5012238">
                <a:moveTo>
                  <a:pt x="0" y="0"/>
                </a:moveTo>
                <a:lnTo>
                  <a:pt x="3840627" y="0"/>
                </a:lnTo>
                <a:lnTo>
                  <a:pt x="3840627" y="5012238"/>
                </a:lnTo>
                <a:lnTo>
                  <a:pt x="0" y="50122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H="1">
            <a:off x="15749129" y="-390998"/>
            <a:ext cx="3840627" cy="5012238"/>
          </a:xfrm>
          <a:custGeom>
            <a:avLst/>
            <a:gdLst/>
            <a:ahLst/>
            <a:cxnLst/>
            <a:rect l="l" t="t" r="r" b="b"/>
            <a:pathLst>
              <a:path w="3840627" h="5012238">
                <a:moveTo>
                  <a:pt x="3840627" y="0"/>
                </a:moveTo>
                <a:lnTo>
                  <a:pt x="0" y="0"/>
                </a:lnTo>
                <a:lnTo>
                  <a:pt x="0" y="5012238"/>
                </a:lnTo>
                <a:lnTo>
                  <a:pt x="3840627" y="5012238"/>
                </a:lnTo>
                <a:lnTo>
                  <a:pt x="3840627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5181600" y="876300"/>
            <a:ext cx="8001000" cy="1219200"/>
            <a:chOff x="0" y="0"/>
            <a:chExt cx="2780033" cy="38981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780033" cy="389813"/>
            </a:xfrm>
            <a:custGeom>
              <a:avLst/>
              <a:gdLst/>
              <a:ahLst/>
              <a:cxnLst/>
              <a:rect l="l" t="t" r="r" b="b"/>
              <a:pathLst>
                <a:path w="2780033" h="389813">
                  <a:moveTo>
                    <a:pt x="67478" y="0"/>
                  </a:moveTo>
                  <a:lnTo>
                    <a:pt x="2712556" y="0"/>
                  </a:lnTo>
                  <a:cubicBezTo>
                    <a:pt x="2730452" y="0"/>
                    <a:pt x="2747615" y="7109"/>
                    <a:pt x="2760270" y="19764"/>
                  </a:cubicBezTo>
                  <a:cubicBezTo>
                    <a:pt x="2772924" y="32418"/>
                    <a:pt x="2780033" y="49581"/>
                    <a:pt x="2780033" y="67478"/>
                  </a:cubicBezTo>
                  <a:lnTo>
                    <a:pt x="2780033" y="322335"/>
                  </a:lnTo>
                  <a:cubicBezTo>
                    <a:pt x="2780033" y="359602"/>
                    <a:pt x="2749822" y="389813"/>
                    <a:pt x="2712556" y="389813"/>
                  </a:cubicBezTo>
                  <a:lnTo>
                    <a:pt x="67478" y="389813"/>
                  </a:lnTo>
                  <a:cubicBezTo>
                    <a:pt x="49581" y="389813"/>
                    <a:pt x="32418" y="382704"/>
                    <a:pt x="19764" y="370049"/>
                  </a:cubicBezTo>
                  <a:cubicBezTo>
                    <a:pt x="7109" y="357395"/>
                    <a:pt x="0" y="340231"/>
                    <a:pt x="0" y="322335"/>
                  </a:cubicBezTo>
                  <a:lnTo>
                    <a:pt x="0" y="67478"/>
                  </a:lnTo>
                  <a:cubicBezTo>
                    <a:pt x="0" y="30211"/>
                    <a:pt x="30211" y="0"/>
                    <a:pt x="67478" y="0"/>
                  </a:cubicBezTo>
                  <a:close/>
                </a:path>
              </a:pathLst>
            </a:custGeom>
            <a:solidFill>
              <a:srgbClr val="1A65A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2780033" cy="4469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3866281" y="1104900"/>
            <a:ext cx="10555438" cy="695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45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 Graduation Requirements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19200" y="3009900"/>
            <a:ext cx="8915400" cy="66428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264519" lvl="2" indent="-421506" algn="l">
              <a:lnSpc>
                <a:spcPts val="3677"/>
              </a:lnSpc>
              <a:buFont typeface="Arial"/>
              <a:buChar char="⚬"/>
            </a:pPr>
            <a:r>
              <a:rPr lang="en-US" sz="3200" spc="3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DEBT-TO-INCOME RATIO​</a:t>
            </a:r>
          </a:p>
          <a:p>
            <a:pPr algn="l">
              <a:lnSpc>
                <a:spcPts val="3677"/>
              </a:lnSpc>
            </a:pPr>
            <a:endParaRPr lang="en-US" sz="3200" spc="30" dirty="0">
              <a:solidFill>
                <a:srgbClr val="00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264519" lvl="2" indent="-421506" algn="l">
              <a:lnSpc>
                <a:spcPts val="3677"/>
              </a:lnSpc>
              <a:buFont typeface="Arial"/>
              <a:buChar char="⚬"/>
            </a:pPr>
            <a:r>
              <a:rPr lang="en-US" sz="3200" spc="3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STABILITY SCALE​</a:t>
            </a:r>
          </a:p>
          <a:p>
            <a:pPr algn="l">
              <a:lnSpc>
                <a:spcPts val="3677"/>
              </a:lnSpc>
            </a:pPr>
            <a:endParaRPr lang="en-US" sz="3200" spc="30" dirty="0">
              <a:solidFill>
                <a:srgbClr val="00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264519" lvl="2" indent="-421506" algn="l">
              <a:lnSpc>
                <a:spcPts val="3677"/>
              </a:lnSpc>
              <a:buFont typeface="Arial"/>
              <a:buChar char="⚬"/>
            </a:pPr>
            <a:r>
              <a:rPr lang="en-US" sz="3200" spc="3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REMOTE INTAKE​</a:t>
            </a:r>
          </a:p>
          <a:p>
            <a:pPr algn="l">
              <a:lnSpc>
                <a:spcPts val="3677"/>
              </a:lnSpc>
            </a:pPr>
            <a:endParaRPr lang="en-US" sz="3200" spc="30" dirty="0">
              <a:solidFill>
                <a:srgbClr val="00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264519" lvl="2" indent="-421506" algn="l">
              <a:lnSpc>
                <a:spcPts val="3677"/>
              </a:lnSpc>
              <a:buFont typeface="Arial"/>
              <a:buChar char="⚬"/>
            </a:pPr>
            <a:r>
              <a:rPr lang="en-US" sz="3200" spc="3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SELF-ASSESSMENT </a:t>
            </a:r>
          </a:p>
          <a:p>
            <a:pPr algn="l">
              <a:lnSpc>
                <a:spcPts val="3677"/>
              </a:lnSpc>
            </a:pPr>
            <a:r>
              <a:rPr lang="en-US" sz="3200" spc="31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​</a:t>
            </a:r>
          </a:p>
          <a:p>
            <a:pPr marL="1264519" lvl="2" indent="-421506" algn="l">
              <a:lnSpc>
                <a:spcPts val="3677"/>
              </a:lnSpc>
              <a:buFont typeface="Arial"/>
              <a:buChar char="⚬"/>
            </a:pPr>
            <a:r>
              <a:rPr lang="en-US" sz="3200" spc="3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SMART GOAL ​</a:t>
            </a:r>
          </a:p>
          <a:p>
            <a:pPr algn="l">
              <a:lnSpc>
                <a:spcPts val="3677"/>
              </a:lnSpc>
            </a:pPr>
            <a:endParaRPr lang="en-US" sz="3200" spc="30" dirty="0">
              <a:solidFill>
                <a:srgbClr val="00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264519" lvl="2" indent="-421506" algn="l">
              <a:lnSpc>
                <a:spcPts val="3677"/>
              </a:lnSpc>
              <a:buFont typeface="Arial"/>
              <a:buChar char="⚬"/>
            </a:pPr>
            <a:r>
              <a:rPr lang="en-US" sz="3200" spc="3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EXIT EVALUATION</a:t>
            </a:r>
          </a:p>
          <a:p>
            <a:pPr algn="l">
              <a:lnSpc>
                <a:spcPts val="3677"/>
              </a:lnSpc>
            </a:pPr>
            <a:endParaRPr lang="en-US" sz="3200" spc="30" dirty="0">
              <a:solidFill>
                <a:srgbClr val="00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264951" lvl="2" indent="-421650" algn="l">
              <a:lnSpc>
                <a:spcPts val="3677"/>
              </a:lnSpc>
              <a:buFont typeface="Arial"/>
              <a:buChar char="⚬"/>
            </a:pPr>
            <a:r>
              <a:rPr lang="en-US" sz="3200" spc="31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COMPLETE THE ATTENDANCE REQUIREMENT  </a:t>
            </a:r>
          </a:p>
        </p:txBody>
      </p:sp>
      <p:sp>
        <p:nvSpPr>
          <p:cNvPr id="9" name="Freeform 9" descr="Graduation cap outline"/>
          <p:cNvSpPr/>
          <p:nvPr/>
        </p:nvSpPr>
        <p:spPr>
          <a:xfrm>
            <a:off x="10134600" y="3390900"/>
            <a:ext cx="5919329" cy="5791200"/>
          </a:xfrm>
          <a:custGeom>
            <a:avLst/>
            <a:gdLst/>
            <a:ahLst/>
            <a:cxnLst/>
            <a:rect l="l" t="t" r="r" b="b"/>
            <a:pathLst>
              <a:path w="5423664" h="5423664">
                <a:moveTo>
                  <a:pt x="0" y="0"/>
                </a:moveTo>
                <a:lnTo>
                  <a:pt x="5423664" y="0"/>
                </a:lnTo>
                <a:lnTo>
                  <a:pt x="5423664" y="5423664"/>
                </a:lnTo>
                <a:lnTo>
                  <a:pt x="0" y="54236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A519EC-CD23-2A91-0099-66B1F1100C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2">
            <a:extLst>
              <a:ext uri="{FF2B5EF4-FFF2-40B4-BE49-F238E27FC236}">
                <a16:creationId xmlns:a16="http://schemas.microsoft.com/office/drawing/2014/main" id="{4CDA63E3-E5AE-B09F-E4D1-2466ADB8C657}"/>
              </a:ext>
            </a:extLst>
          </p:cNvPr>
          <p:cNvSpPr/>
          <p:nvPr/>
        </p:nvSpPr>
        <p:spPr>
          <a:xfrm>
            <a:off x="-1617887" y="-54590"/>
            <a:ext cx="19905887" cy="13223227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C137014E-3AD7-FE22-037F-4D945E061672}"/>
              </a:ext>
            </a:extLst>
          </p:cNvPr>
          <p:cNvSpPr/>
          <p:nvPr/>
        </p:nvSpPr>
        <p:spPr>
          <a:xfrm>
            <a:off x="-1301756" y="-400523"/>
            <a:ext cx="3840627" cy="5012238"/>
          </a:xfrm>
          <a:custGeom>
            <a:avLst/>
            <a:gdLst/>
            <a:ahLst/>
            <a:cxnLst/>
            <a:rect l="l" t="t" r="r" b="b"/>
            <a:pathLst>
              <a:path w="3840627" h="5012238">
                <a:moveTo>
                  <a:pt x="0" y="0"/>
                </a:moveTo>
                <a:lnTo>
                  <a:pt x="3840627" y="0"/>
                </a:lnTo>
                <a:lnTo>
                  <a:pt x="3840627" y="5012238"/>
                </a:lnTo>
                <a:lnTo>
                  <a:pt x="0" y="50122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F1BCFA79-EECB-DB66-58AB-C4568B41D61E}"/>
              </a:ext>
            </a:extLst>
          </p:cNvPr>
          <p:cNvSpPr/>
          <p:nvPr/>
        </p:nvSpPr>
        <p:spPr>
          <a:xfrm flipH="1">
            <a:off x="15749129" y="-390998"/>
            <a:ext cx="3840627" cy="5012238"/>
          </a:xfrm>
          <a:custGeom>
            <a:avLst/>
            <a:gdLst/>
            <a:ahLst/>
            <a:cxnLst/>
            <a:rect l="l" t="t" r="r" b="b"/>
            <a:pathLst>
              <a:path w="3840627" h="5012238">
                <a:moveTo>
                  <a:pt x="3840627" y="0"/>
                </a:moveTo>
                <a:lnTo>
                  <a:pt x="0" y="0"/>
                </a:lnTo>
                <a:lnTo>
                  <a:pt x="0" y="5012238"/>
                </a:lnTo>
                <a:lnTo>
                  <a:pt x="3840627" y="5012238"/>
                </a:lnTo>
                <a:lnTo>
                  <a:pt x="3840627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C0A1F529-208D-1772-7AC0-AB72160D3BCF}"/>
              </a:ext>
            </a:extLst>
          </p:cNvPr>
          <p:cNvGrpSpPr/>
          <p:nvPr/>
        </p:nvGrpSpPr>
        <p:grpSpPr>
          <a:xfrm>
            <a:off x="5715000" y="552577"/>
            <a:ext cx="6781800" cy="1137149"/>
            <a:chOff x="0" y="0"/>
            <a:chExt cx="2780033" cy="389813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80DDCAC1-D9F2-8329-52D3-2293FFC5F442}"/>
                </a:ext>
              </a:extLst>
            </p:cNvPr>
            <p:cNvSpPr/>
            <p:nvPr/>
          </p:nvSpPr>
          <p:spPr>
            <a:xfrm>
              <a:off x="0" y="0"/>
              <a:ext cx="2780033" cy="389813"/>
            </a:xfrm>
            <a:custGeom>
              <a:avLst/>
              <a:gdLst/>
              <a:ahLst/>
              <a:cxnLst/>
              <a:rect l="l" t="t" r="r" b="b"/>
              <a:pathLst>
                <a:path w="2780033" h="389813">
                  <a:moveTo>
                    <a:pt x="67478" y="0"/>
                  </a:moveTo>
                  <a:lnTo>
                    <a:pt x="2712556" y="0"/>
                  </a:lnTo>
                  <a:cubicBezTo>
                    <a:pt x="2730452" y="0"/>
                    <a:pt x="2747615" y="7109"/>
                    <a:pt x="2760270" y="19764"/>
                  </a:cubicBezTo>
                  <a:cubicBezTo>
                    <a:pt x="2772924" y="32418"/>
                    <a:pt x="2780033" y="49581"/>
                    <a:pt x="2780033" y="67478"/>
                  </a:cubicBezTo>
                  <a:lnTo>
                    <a:pt x="2780033" y="322335"/>
                  </a:lnTo>
                  <a:cubicBezTo>
                    <a:pt x="2780033" y="359602"/>
                    <a:pt x="2749822" y="389813"/>
                    <a:pt x="2712556" y="389813"/>
                  </a:cubicBezTo>
                  <a:lnTo>
                    <a:pt x="67478" y="389813"/>
                  </a:lnTo>
                  <a:cubicBezTo>
                    <a:pt x="49581" y="389813"/>
                    <a:pt x="32418" y="382704"/>
                    <a:pt x="19764" y="370049"/>
                  </a:cubicBezTo>
                  <a:cubicBezTo>
                    <a:pt x="7109" y="357395"/>
                    <a:pt x="0" y="340231"/>
                    <a:pt x="0" y="322335"/>
                  </a:cubicBezTo>
                  <a:lnTo>
                    <a:pt x="0" y="67478"/>
                  </a:lnTo>
                  <a:cubicBezTo>
                    <a:pt x="0" y="30211"/>
                    <a:pt x="30211" y="0"/>
                    <a:pt x="67478" y="0"/>
                  </a:cubicBezTo>
                  <a:close/>
                </a:path>
              </a:pathLst>
            </a:custGeom>
            <a:solidFill>
              <a:srgbClr val="1A65AD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53BBAC19-84BF-0645-80BA-D455844CDBD3}"/>
                </a:ext>
              </a:extLst>
            </p:cNvPr>
            <p:cNvSpPr txBox="1"/>
            <p:nvPr/>
          </p:nvSpPr>
          <p:spPr>
            <a:xfrm>
              <a:off x="0" y="-57150"/>
              <a:ext cx="2780033" cy="4469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TextBox 7">
            <a:extLst>
              <a:ext uri="{FF2B5EF4-FFF2-40B4-BE49-F238E27FC236}">
                <a16:creationId xmlns:a16="http://schemas.microsoft.com/office/drawing/2014/main" id="{88A8359B-7999-2A61-FE9F-F90D86608EB8}"/>
              </a:ext>
            </a:extLst>
          </p:cNvPr>
          <p:cNvSpPr txBox="1"/>
          <p:nvPr/>
        </p:nvSpPr>
        <p:spPr>
          <a:xfrm>
            <a:off x="3891935" y="706060"/>
            <a:ext cx="10555438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45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Stats about Omaha Bridges 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138F1B92-9D1D-4B1C-B7D3-025B4F74696A}"/>
              </a:ext>
            </a:extLst>
          </p:cNvPr>
          <p:cNvSpPr txBox="1"/>
          <p:nvPr/>
        </p:nvSpPr>
        <p:spPr>
          <a:xfrm>
            <a:off x="2819400" y="2857500"/>
            <a:ext cx="8610600" cy="30295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3200" dirty="0"/>
          </a:p>
          <a:p>
            <a:pPr algn="ctr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3200" kern="1200" cap="all" spc="100" baseline="0" dirty="0">
              <a:solidFill>
                <a:srgbClr val="00B0F0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3200" kern="1200" cap="all" spc="100" baseline="0" dirty="0">
              <a:solidFill>
                <a:srgbClr val="00B0F0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3200" spc="30" dirty="0">
              <a:solidFill>
                <a:srgbClr val="000000"/>
              </a:solidFill>
              <a:latin typeface="Poppins Bold"/>
            </a:endParaRPr>
          </a:p>
          <a:p>
            <a:pPr marL="843013" lvl="2" algn="l">
              <a:lnSpc>
                <a:spcPts val="3677"/>
              </a:lnSpc>
            </a:pPr>
            <a:endParaRPr lang="en-US" sz="3200" spc="30" dirty="0">
              <a:solidFill>
                <a:srgbClr val="000000"/>
              </a:solidFill>
              <a:latin typeface="Poppins Bold"/>
            </a:endParaRPr>
          </a:p>
          <a:p>
            <a:pPr marL="843013" lvl="2" algn="l">
              <a:lnSpc>
                <a:spcPts val="3677"/>
              </a:lnSpc>
            </a:pPr>
            <a:r>
              <a:rPr lang="en-US" sz="3200" spc="30" dirty="0">
                <a:solidFill>
                  <a:srgbClr val="000000"/>
                </a:solidFill>
                <a:latin typeface="Poppins Bold"/>
              </a:rPr>
              <a:t>​</a:t>
            </a:r>
          </a:p>
        </p:txBody>
      </p:sp>
      <p:sp>
        <p:nvSpPr>
          <p:cNvPr id="9" name="Shape 146">
            <a:extLst>
              <a:ext uri="{FF2B5EF4-FFF2-40B4-BE49-F238E27FC236}">
                <a16:creationId xmlns:a16="http://schemas.microsoft.com/office/drawing/2014/main" id="{9B651705-31F6-58A7-E8D2-9C210360D05E}"/>
              </a:ext>
            </a:extLst>
          </p:cNvPr>
          <p:cNvSpPr/>
          <p:nvPr/>
        </p:nvSpPr>
        <p:spPr>
          <a:xfrm>
            <a:off x="2819400" y="4076700"/>
            <a:ext cx="13182600" cy="4218355"/>
          </a:xfrm>
          <a:prstGeom prst="rect">
            <a:avLst/>
          </a:prstGeom>
          <a:noFill/>
          <a:ln w="12700">
            <a:miter lim="400000"/>
          </a:ln>
        </p:spPr>
        <p:txBody>
          <a:bodyPr lIns="35719" tIns="35719" rIns="35719" bIns="35719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</a:defRPr>
            </a:pPr>
            <a:endParaRPr lang="en-US" sz="2400" b="1" dirty="0">
              <a:solidFill>
                <a:srgbClr val="21377B"/>
              </a:solidFill>
              <a:latin typeface="URW DIN Demi" panose="00000700000000000000" pitchFamily="2" charset="0"/>
              <a:cs typeface="Arial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</a:defRPr>
            </a:pPr>
            <a:endParaRPr lang="en-US" sz="2400" b="1" dirty="0">
              <a:solidFill>
                <a:srgbClr val="21377B"/>
              </a:solidFill>
              <a:latin typeface="URW DIN Demi" panose="00000700000000000000" pitchFamily="2" charset="0"/>
              <a:cs typeface="Arial" pitchFamily="34" charset="0"/>
            </a:endParaRPr>
          </a:p>
        </p:txBody>
      </p:sp>
      <p:pic>
        <p:nvPicPr>
          <p:cNvPr id="13" name="Picture 12" descr="A blue and white graph with text&#10;&#10;AI-generated content may be incorrect.">
            <a:extLst>
              <a:ext uri="{FF2B5EF4-FFF2-40B4-BE49-F238E27FC236}">
                <a16:creationId xmlns:a16="http://schemas.microsoft.com/office/drawing/2014/main" id="{D15CA550-73ED-1DB7-892F-7A88D6188C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25" y="2060862"/>
            <a:ext cx="14031975" cy="829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2098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2">
            <a:extLst>
              <a:ext uri="{FF2B5EF4-FFF2-40B4-BE49-F238E27FC236}">
                <a16:creationId xmlns:a16="http://schemas.microsoft.com/office/drawing/2014/main" id="{EAB802E4-FC11-A561-F65E-A36F890862CC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Freeform 2"/>
          <p:cNvSpPr/>
          <p:nvPr/>
        </p:nvSpPr>
        <p:spPr>
          <a:xfrm>
            <a:off x="-1301756" y="-400523"/>
            <a:ext cx="3840627" cy="5012238"/>
          </a:xfrm>
          <a:custGeom>
            <a:avLst/>
            <a:gdLst/>
            <a:ahLst/>
            <a:cxnLst/>
            <a:rect l="l" t="t" r="r" b="b"/>
            <a:pathLst>
              <a:path w="3840627" h="5012238">
                <a:moveTo>
                  <a:pt x="0" y="0"/>
                </a:moveTo>
                <a:lnTo>
                  <a:pt x="3840627" y="0"/>
                </a:lnTo>
                <a:lnTo>
                  <a:pt x="3840627" y="5012238"/>
                </a:lnTo>
                <a:lnTo>
                  <a:pt x="0" y="50122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H="1">
            <a:off x="15749129" y="-390998"/>
            <a:ext cx="3840627" cy="5012238"/>
          </a:xfrm>
          <a:custGeom>
            <a:avLst/>
            <a:gdLst/>
            <a:ahLst/>
            <a:cxnLst/>
            <a:rect l="l" t="t" r="r" b="b"/>
            <a:pathLst>
              <a:path w="3840627" h="5012238">
                <a:moveTo>
                  <a:pt x="3840627" y="0"/>
                </a:moveTo>
                <a:lnTo>
                  <a:pt x="0" y="0"/>
                </a:lnTo>
                <a:lnTo>
                  <a:pt x="0" y="5012238"/>
                </a:lnTo>
                <a:lnTo>
                  <a:pt x="3840627" y="5012238"/>
                </a:lnTo>
                <a:lnTo>
                  <a:pt x="3840627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6400800" y="669386"/>
            <a:ext cx="5410200" cy="1121314"/>
            <a:chOff x="0" y="0"/>
            <a:chExt cx="2780033" cy="38981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780033" cy="389813"/>
            </a:xfrm>
            <a:custGeom>
              <a:avLst/>
              <a:gdLst/>
              <a:ahLst/>
              <a:cxnLst/>
              <a:rect l="l" t="t" r="r" b="b"/>
              <a:pathLst>
                <a:path w="2780033" h="389813">
                  <a:moveTo>
                    <a:pt x="67478" y="0"/>
                  </a:moveTo>
                  <a:lnTo>
                    <a:pt x="2712556" y="0"/>
                  </a:lnTo>
                  <a:cubicBezTo>
                    <a:pt x="2730452" y="0"/>
                    <a:pt x="2747615" y="7109"/>
                    <a:pt x="2760270" y="19764"/>
                  </a:cubicBezTo>
                  <a:cubicBezTo>
                    <a:pt x="2772924" y="32418"/>
                    <a:pt x="2780033" y="49581"/>
                    <a:pt x="2780033" y="67478"/>
                  </a:cubicBezTo>
                  <a:lnTo>
                    <a:pt x="2780033" y="322335"/>
                  </a:lnTo>
                  <a:cubicBezTo>
                    <a:pt x="2780033" y="359602"/>
                    <a:pt x="2749822" y="389813"/>
                    <a:pt x="2712556" y="389813"/>
                  </a:cubicBezTo>
                  <a:lnTo>
                    <a:pt x="67478" y="389813"/>
                  </a:lnTo>
                  <a:cubicBezTo>
                    <a:pt x="49581" y="389813"/>
                    <a:pt x="32418" y="382704"/>
                    <a:pt x="19764" y="370049"/>
                  </a:cubicBezTo>
                  <a:cubicBezTo>
                    <a:pt x="7109" y="357395"/>
                    <a:pt x="0" y="340231"/>
                    <a:pt x="0" y="322335"/>
                  </a:cubicBezTo>
                  <a:lnTo>
                    <a:pt x="0" y="67478"/>
                  </a:lnTo>
                  <a:cubicBezTo>
                    <a:pt x="0" y="30211"/>
                    <a:pt x="30211" y="0"/>
                    <a:pt x="67478" y="0"/>
                  </a:cubicBezTo>
                  <a:close/>
                </a:path>
              </a:pathLst>
            </a:custGeom>
            <a:solidFill>
              <a:srgbClr val="1A65AD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2780033" cy="4469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3866281" y="825177"/>
            <a:ext cx="10555438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45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Workshops offerings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19200" y="3009900"/>
            <a:ext cx="16078200" cy="948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43013" lvl="2">
              <a:lnSpc>
                <a:spcPts val="3677"/>
              </a:lnSpc>
            </a:pPr>
            <a:endParaRPr lang="en-US" sz="3200" spc="30" dirty="0">
              <a:solidFill>
                <a:srgbClr val="000000"/>
              </a:solidFill>
              <a:latin typeface="Poppins Bold"/>
            </a:endParaRPr>
          </a:p>
          <a:p>
            <a:pPr algn="l">
              <a:lnSpc>
                <a:spcPts val="3677"/>
              </a:lnSpc>
            </a:pPr>
            <a:endParaRPr lang="en-US" sz="3200" spc="30" dirty="0">
              <a:solidFill>
                <a:srgbClr val="000000"/>
              </a:solidFill>
              <a:latin typeface="Poppins Bol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25A5C5-0F5C-4934-192D-DE572E1A4E08}"/>
              </a:ext>
            </a:extLst>
          </p:cNvPr>
          <p:cNvSpPr txBox="1"/>
          <p:nvPr/>
        </p:nvSpPr>
        <p:spPr>
          <a:xfrm>
            <a:off x="1798321" y="2254070"/>
            <a:ext cx="15239999" cy="9919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b="1" kern="0" dirty="0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General Workshops</a:t>
            </a:r>
            <a:endParaRPr lang="en-US" sz="2800" kern="100" dirty="0">
              <a:effectLst/>
              <a:latin typeface="Poppins" panose="00000500000000000000" pitchFamily="2" charset="0"/>
              <a:ea typeface="Aptos" panose="020B0004020202020204" pitchFamily="34" charset="0"/>
              <a:cs typeface="Poppins" panose="00000500000000000000" pitchFamily="2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kern="0" dirty="0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Customizable to fit your specific needs</a:t>
            </a:r>
            <a:endParaRPr lang="en-US" sz="2800" kern="100" dirty="0">
              <a:effectLst/>
              <a:latin typeface="Poppins" panose="00000500000000000000" pitchFamily="2" charset="0"/>
              <a:ea typeface="Aptos" panose="020B0004020202020204" pitchFamily="34" charset="0"/>
              <a:cs typeface="Poppins" panose="00000500000000000000" pitchFamily="2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kern="0" dirty="0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Duration: 30 minutes to 7 hours</a:t>
            </a:r>
            <a:endParaRPr lang="en-US" sz="2800" kern="100" dirty="0">
              <a:effectLst/>
              <a:latin typeface="Poppins" panose="00000500000000000000" pitchFamily="2" charset="0"/>
              <a:ea typeface="Aptos" panose="020B0004020202020204" pitchFamily="34" charset="0"/>
              <a:cs typeface="Poppins" panose="00000500000000000000" pitchFamily="2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kern="0" dirty="0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Explores the </a:t>
            </a:r>
            <a:r>
              <a:rPr lang="en-US" sz="2800" i="1" kern="0" dirty="0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Bridges Out of Poverty</a:t>
            </a:r>
            <a:r>
              <a:rPr lang="en-US" sz="2800" kern="0" dirty="0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 framework</a:t>
            </a:r>
            <a:endParaRPr lang="en-US" sz="2800" kern="100" dirty="0">
              <a:effectLst/>
              <a:latin typeface="Poppins" panose="00000500000000000000" pitchFamily="2" charset="0"/>
              <a:ea typeface="Aptos" panose="020B0004020202020204" pitchFamily="34" charset="0"/>
              <a:cs typeface="Poppins" panose="00000500000000000000" pitchFamily="2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kern="0" dirty="0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Focuses on professional and economic perspectives to support community development</a:t>
            </a: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2800" kern="100" dirty="0">
              <a:effectLst/>
              <a:latin typeface="Poppins" panose="00000500000000000000" pitchFamily="2" charset="0"/>
              <a:ea typeface="Aptos" panose="020B0004020202020204" pitchFamily="34" charset="0"/>
              <a:cs typeface="Poppins" panose="00000500000000000000" pitchFamily="2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b="1" kern="0" dirty="0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Poverty Simulation Workshops</a:t>
            </a:r>
            <a:endParaRPr lang="en-US" sz="2800" kern="100" dirty="0">
              <a:effectLst/>
              <a:latin typeface="Poppins" panose="00000500000000000000" pitchFamily="2" charset="0"/>
              <a:ea typeface="Aptos" panose="020B0004020202020204" pitchFamily="34" charset="0"/>
              <a:cs typeface="Poppins" panose="00000500000000000000" pitchFamily="2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kern="0" dirty="0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Hands-on, interactive experience</a:t>
            </a:r>
            <a:endParaRPr lang="en-US" sz="2800" kern="100" dirty="0">
              <a:effectLst/>
              <a:latin typeface="Poppins" panose="00000500000000000000" pitchFamily="2" charset="0"/>
              <a:ea typeface="Aptos" panose="020B0004020202020204" pitchFamily="34" charset="0"/>
              <a:cs typeface="Poppins" panose="00000500000000000000" pitchFamily="2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kern="0" dirty="0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Provides a deeper understanding of life in poverty</a:t>
            </a:r>
            <a:endParaRPr lang="en-US" sz="2800" kern="100" dirty="0">
              <a:effectLst/>
              <a:latin typeface="Poppins" panose="00000500000000000000" pitchFamily="2" charset="0"/>
              <a:ea typeface="Aptos" panose="020B0004020202020204" pitchFamily="34" charset="0"/>
              <a:cs typeface="Poppins" panose="00000500000000000000" pitchFamily="2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kern="0" dirty="0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Not a game — an immersive educational tool</a:t>
            </a:r>
            <a:endParaRPr lang="en-US" sz="2800" kern="100" dirty="0">
              <a:effectLst/>
              <a:latin typeface="Poppins" panose="00000500000000000000" pitchFamily="2" charset="0"/>
              <a:ea typeface="Aptos" panose="020B0004020202020204" pitchFamily="34" charset="0"/>
              <a:cs typeface="Poppins" panose="00000500000000000000" pitchFamily="2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kern="0" dirty="0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Builds empathy and sparks meaningful dialogue</a:t>
            </a: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kern="0" dirty="0">
                <a:latin typeface="Poppins" panose="00000500000000000000" pitchFamily="2" charset="0"/>
                <a:ea typeface="Aptos" panose="020B0004020202020204" pitchFamily="34" charset="0"/>
                <a:cs typeface="Poppins" panose="00000500000000000000" pitchFamily="2" charset="0"/>
              </a:rPr>
              <a:t>2, 4 or 6 hours</a:t>
            </a:r>
            <a:endParaRPr lang="en-US" sz="2800" kern="100" dirty="0">
              <a:effectLst/>
              <a:latin typeface="Poppins" panose="00000500000000000000" pitchFamily="2" charset="0"/>
              <a:ea typeface="Aptos" panose="020B0004020202020204" pitchFamily="34" charset="0"/>
              <a:cs typeface="Poppins" panose="00000500000000000000" pitchFamily="2" charset="0"/>
            </a:endParaRPr>
          </a:p>
          <a:p>
            <a:pPr algn="l" fontAlgn="base"/>
            <a:endParaRPr lang="en-US" sz="2800" dirty="0">
              <a:solidFill>
                <a:srgbClr val="666666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 fontAlgn="base"/>
            <a:endParaRPr lang="en-US" sz="2800" dirty="0">
              <a:solidFill>
                <a:srgbClr val="666666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 fontAlgn="base"/>
            <a:endParaRPr lang="en-US" sz="2800" i="0" dirty="0">
              <a:solidFill>
                <a:srgbClr val="666666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 fontAlgn="base"/>
            <a:endParaRPr lang="en-US" sz="2800" i="0" dirty="0">
              <a:solidFill>
                <a:srgbClr val="666666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 fontAlgn="base"/>
            <a:endParaRPr lang="en-US" sz="2800" dirty="0">
              <a:solidFill>
                <a:srgbClr val="666666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012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4E5214-AC03-FC9F-4CBA-3C6C5FC94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2">
            <a:extLst>
              <a:ext uri="{FF2B5EF4-FFF2-40B4-BE49-F238E27FC236}">
                <a16:creationId xmlns:a16="http://schemas.microsoft.com/office/drawing/2014/main" id="{009A4CFC-2766-3566-1C0B-2BE02B18515C}"/>
              </a:ext>
            </a:extLst>
          </p:cNvPr>
          <p:cNvSpPr/>
          <p:nvPr/>
        </p:nvSpPr>
        <p:spPr>
          <a:xfrm>
            <a:off x="-1617887" y="0"/>
            <a:ext cx="19905887" cy="13223227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0AD10230-1C77-B01E-69F9-79891E27AF5A}"/>
              </a:ext>
            </a:extLst>
          </p:cNvPr>
          <p:cNvSpPr/>
          <p:nvPr/>
        </p:nvSpPr>
        <p:spPr>
          <a:xfrm>
            <a:off x="-1301756" y="-400523"/>
            <a:ext cx="3840627" cy="5012238"/>
          </a:xfrm>
          <a:custGeom>
            <a:avLst/>
            <a:gdLst/>
            <a:ahLst/>
            <a:cxnLst/>
            <a:rect l="l" t="t" r="r" b="b"/>
            <a:pathLst>
              <a:path w="3840627" h="5012238">
                <a:moveTo>
                  <a:pt x="0" y="0"/>
                </a:moveTo>
                <a:lnTo>
                  <a:pt x="3840627" y="0"/>
                </a:lnTo>
                <a:lnTo>
                  <a:pt x="3840627" y="5012238"/>
                </a:lnTo>
                <a:lnTo>
                  <a:pt x="0" y="50122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3697391E-48EA-5A21-6BBD-668C6D24F500}"/>
              </a:ext>
            </a:extLst>
          </p:cNvPr>
          <p:cNvSpPr/>
          <p:nvPr/>
        </p:nvSpPr>
        <p:spPr>
          <a:xfrm flipH="1">
            <a:off x="15749129" y="-390998"/>
            <a:ext cx="3840627" cy="5012238"/>
          </a:xfrm>
          <a:custGeom>
            <a:avLst/>
            <a:gdLst/>
            <a:ahLst/>
            <a:cxnLst/>
            <a:rect l="l" t="t" r="r" b="b"/>
            <a:pathLst>
              <a:path w="3840627" h="5012238">
                <a:moveTo>
                  <a:pt x="3840627" y="0"/>
                </a:moveTo>
                <a:lnTo>
                  <a:pt x="0" y="0"/>
                </a:lnTo>
                <a:lnTo>
                  <a:pt x="0" y="5012238"/>
                </a:lnTo>
                <a:lnTo>
                  <a:pt x="3840627" y="5012238"/>
                </a:lnTo>
                <a:lnTo>
                  <a:pt x="3840627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CFD56E5A-3BC9-B251-5B09-4654D157010C}"/>
              </a:ext>
            </a:extLst>
          </p:cNvPr>
          <p:cNvGrpSpPr/>
          <p:nvPr/>
        </p:nvGrpSpPr>
        <p:grpSpPr>
          <a:xfrm>
            <a:off x="5524500" y="800100"/>
            <a:ext cx="7239000" cy="1213915"/>
            <a:chOff x="0" y="0"/>
            <a:chExt cx="2780033" cy="389813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97F6079B-AB24-55BB-18C9-295A77B94EA0}"/>
                </a:ext>
              </a:extLst>
            </p:cNvPr>
            <p:cNvSpPr/>
            <p:nvPr/>
          </p:nvSpPr>
          <p:spPr>
            <a:xfrm>
              <a:off x="0" y="0"/>
              <a:ext cx="2780033" cy="389813"/>
            </a:xfrm>
            <a:custGeom>
              <a:avLst/>
              <a:gdLst/>
              <a:ahLst/>
              <a:cxnLst/>
              <a:rect l="l" t="t" r="r" b="b"/>
              <a:pathLst>
                <a:path w="2780033" h="389813">
                  <a:moveTo>
                    <a:pt x="67478" y="0"/>
                  </a:moveTo>
                  <a:lnTo>
                    <a:pt x="2712556" y="0"/>
                  </a:lnTo>
                  <a:cubicBezTo>
                    <a:pt x="2730452" y="0"/>
                    <a:pt x="2747615" y="7109"/>
                    <a:pt x="2760270" y="19764"/>
                  </a:cubicBezTo>
                  <a:cubicBezTo>
                    <a:pt x="2772924" y="32418"/>
                    <a:pt x="2780033" y="49581"/>
                    <a:pt x="2780033" y="67478"/>
                  </a:cubicBezTo>
                  <a:lnTo>
                    <a:pt x="2780033" y="322335"/>
                  </a:lnTo>
                  <a:cubicBezTo>
                    <a:pt x="2780033" y="359602"/>
                    <a:pt x="2749822" y="389813"/>
                    <a:pt x="2712556" y="389813"/>
                  </a:cubicBezTo>
                  <a:lnTo>
                    <a:pt x="67478" y="389813"/>
                  </a:lnTo>
                  <a:cubicBezTo>
                    <a:pt x="49581" y="389813"/>
                    <a:pt x="32418" y="382704"/>
                    <a:pt x="19764" y="370049"/>
                  </a:cubicBezTo>
                  <a:cubicBezTo>
                    <a:pt x="7109" y="357395"/>
                    <a:pt x="0" y="340231"/>
                    <a:pt x="0" y="322335"/>
                  </a:cubicBezTo>
                  <a:lnTo>
                    <a:pt x="0" y="67478"/>
                  </a:lnTo>
                  <a:cubicBezTo>
                    <a:pt x="0" y="30211"/>
                    <a:pt x="30211" y="0"/>
                    <a:pt x="67478" y="0"/>
                  </a:cubicBezTo>
                  <a:close/>
                </a:path>
              </a:pathLst>
            </a:custGeom>
            <a:solidFill>
              <a:srgbClr val="1A65AD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9449AEF4-4343-70F2-9B3D-B3A6A30ADD15}"/>
                </a:ext>
              </a:extLst>
            </p:cNvPr>
            <p:cNvSpPr txBox="1"/>
            <p:nvPr/>
          </p:nvSpPr>
          <p:spPr>
            <a:xfrm>
              <a:off x="0" y="-57150"/>
              <a:ext cx="2780033" cy="4469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TextBox 7">
            <a:extLst>
              <a:ext uri="{FF2B5EF4-FFF2-40B4-BE49-F238E27FC236}">
                <a16:creationId xmlns:a16="http://schemas.microsoft.com/office/drawing/2014/main" id="{FCF54380-3AA4-BC89-7B50-E7027161BBDE}"/>
              </a:ext>
            </a:extLst>
          </p:cNvPr>
          <p:cNvSpPr txBox="1"/>
          <p:nvPr/>
        </p:nvSpPr>
        <p:spPr>
          <a:xfrm>
            <a:off x="3866281" y="1104900"/>
            <a:ext cx="10555438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45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Connect with Omaha Bridges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3ED65147-6A94-0D1B-BEEA-F2FC4F62C4EE}"/>
              </a:ext>
            </a:extLst>
          </p:cNvPr>
          <p:cNvSpPr txBox="1"/>
          <p:nvPr/>
        </p:nvSpPr>
        <p:spPr>
          <a:xfrm>
            <a:off x="2819400" y="2857500"/>
            <a:ext cx="8610600" cy="30295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3200" dirty="0"/>
          </a:p>
          <a:p>
            <a:pPr algn="ctr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3200" kern="1200" cap="all" spc="100" baseline="0" dirty="0">
              <a:solidFill>
                <a:srgbClr val="00B0F0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3200" kern="1200" cap="all" spc="100" baseline="0" dirty="0">
              <a:solidFill>
                <a:srgbClr val="00B0F0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3200" spc="30" dirty="0">
              <a:solidFill>
                <a:srgbClr val="000000"/>
              </a:solidFill>
              <a:latin typeface="Poppins Bold"/>
            </a:endParaRPr>
          </a:p>
          <a:p>
            <a:pPr marL="843013" lvl="2" algn="l">
              <a:lnSpc>
                <a:spcPts val="3677"/>
              </a:lnSpc>
            </a:pPr>
            <a:endParaRPr lang="en-US" sz="3200" spc="30" dirty="0">
              <a:solidFill>
                <a:srgbClr val="000000"/>
              </a:solidFill>
              <a:latin typeface="Poppins Bold"/>
            </a:endParaRPr>
          </a:p>
          <a:p>
            <a:pPr marL="843013" lvl="2" algn="l">
              <a:lnSpc>
                <a:spcPts val="3677"/>
              </a:lnSpc>
            </a:pPr>
            <a:r>
              <a:rPr lang="en-US" sz="3200" spc="30" dirty="0">
                <a:solidFill>
                  <a:srgbClr val="000000"/>
                </a:solidFill>
                <a:latin typeface="Poppins Bold"/>
              </a:rPr>
              <a:t>​</a:t>
            </a:r>
          </a:p>
        </p:txBody>
      </p:sp>
      <p:sp>
        <p:nvSpPr>
          <p:cNvPr id="9" name="Shape 146">
            <a:extLst>
              <a:ext uri="{FF2B5EF4-FFF2-40B4-BE49-F238E27FC236}">
                <a16:creationId xmlns:a16="http://schemas.microsoft.com/office/drawing/2014/main" id="{542F30D0-09E1-0B34-19B4-059317D3836B}"/>
              </a:ext>
            </a:extLst>
          </p:cNvPr>
          <p:cNvSpPr/>
          <p:nvPr/>
        </p:nvSpPr>
        <p:spPr>
          <a:xfrm>
            <a:off x="2819400" y="4076700"/>
            <a:ext cx="13182600" cy="4218355"/>
          </a:xfrm>
          <a:prstGeom prst="rect">
            <a:avLst/>
          </a:prstGeom>
          <a:noFill/>
          <a:ln w="12700">
            <a:miter lim="400000"/>
          </a:ln>
        </p:spPr>
        <p:txBody>
          <a:bodyPr lIns="35719" tIns="35719" rIns="35719" bIns="35719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</a:defRPr>
            </a:pPr>
            <a:endParaRPr lang="en-US" sz="2400" b="1" dirty="0">
              <a:solidFill>
                <a:srgbClr val="21377B"/>
              </a:solidFill>
              <a:latin typeface="URW DIN Demi" panose="00000700000000000000" pitchFamily="2" charset="0"/>
              <a:cs typeface="Arial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</a:defRPr>
            </a:pPr>
            <a:endParaRPr lang="en-US" sz="2400" b="1" dirty="0">
              <a:solidFill>
                <a:srgbClr val="21377B"/>
              </a:solidFill>
              <a:latin typeface="URW DIN Demi" panose="00000700000000000000" pitchFamily="2" charset="0"/>
              <a:cs typeface="Arial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9152B35-A57B-A19A-7294-2319FC59BF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038" y="2150693"/>
            <a:ext cx="16279924" cy="846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99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3962400" y="764721"/>
            <a:ext cx="10425704" cy="1406980"/>
            <a:chOff x="0" y="0"/>
            <a:chExt cx="2780033" cy="50551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780033" cy="505515"/>
            </a:xfrm>
            <a:custGeom>
              <a:avLst/>
              <a:gdLst/>
              <a:ahLst/>
              <a:cxnLst/>
              <a:rect l="l" t="t" r="r" b="b"/>
              <a:pathLst>
                <a:path w="2780033" h="505515">
                  <a:moveTo>
                    <a:pt x="67478" y="0"/>
                  </a:moveTo>
                  <a:lnTo>
                    <a:pt x="2712556" y="0"/>
                  </a:lnTo>
                  <a:cubicBezTo>
                    <a:pt x="2730452" y="0"/>
                    <a:pt x="2747615" y="7109"/>
                    <a:pt x="2760270" y="19764"/>
                  </a:cubicBezTo>
                  <a:cubicBezTo>
                    <a:pt x="2772924" y="32418"/>
                    <a:pt x="2780033" y="49581"/>
                    <a:pt x="2780033" y="67478"/>
                  </a:cubicBezTo>
                  <a:lnTo>
                    <a:pt x="2780033" y="438037"/>
                  </a:lnTo>
                  <a:cubicBezTo>
                    <a:pt x="2780033" y="475304"/>
                    <a:pt x="2749822" y="505515"/>
                    <a:pt x="2712556" y="505515"/>
                  </a:cubicBezTo>
                  <a:lnTo>
                    <a:pt x="67478" y="505515"/>
                  </a:lnTo>
                  <a:cubicBezTo>
                    <a:pt x="30211" y="505515"/>
                    <a:pt x="0" y="475304"/>
                    <a:pt x="0" y="438037"/>
                  </a:cubicBezTo>
                  <a:lnTo>
                    <a:pt x="0" y="67478"/>
                  </a:lnTo>
                  <a:cubicBezTo>
                    <a:pt x="0" y="30211"/>
                    <a:pt x="30211" y="0"/>
                    <a:pt x="67478" y="0"/>
                  </a:cubicBezTo>
                  <a:close/>
                </a:path>
              </a:pathLst>
            </a:custGeom>
            <a:solidFill>
              <a:srgbClr val="1A65A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2780033" cy="5626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5313445" y="3528561"/>
            <a:ext cx="2517067" cy="2517067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9374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457488" y="3528561"/>
            <a:ext cx="2517067" cy="2517067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9374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-1301756" y="-400523"/>
            <a:ext cx="3840627" cy="5012238"/>
          </a:xfrm>
          <a:custGeom>
            <a:avLst/>
            <a:gdLst/>
            <a:ahLst/>
            <a:cxnLst/>
            <a:rect l="l" t="t" r="r" b="b"/>
            <a:pathLst>
              <a:path w="3840627" h="5012238">
                <a:moveTo>
                  <a:pt x="0" y="0"/>
                </a:moveTo>
                <a:lnTo>
                  <a:pt x="3840627" y="0"/>
                </a:lnTo>
                <a:lnTo>
                  <a:pt x="3840627" y="5012238"/>
                </a:lnTo>
                <a:lnTo>
                  <a:pt x="0" y="50122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flipH="1">
            <a:off x="15749129" y="-390998"/>
            <a:ext cx="3840627" cy="5012238"/>
          </a:xfrm>
          <a:custGeom>
            <a:avLst/>
            <a:gdLst/>
            <a:ahLst/>
            <a:cxnLst/>
            <a:rect l="l" t="t" r="r" b="b"/>
            <a:pathLst>
              <a:path w="3840627" h="5012238">
                <a:moveTo>
                  <a:pt x="3840627" y="0"/>
                </a:moveTo>
                <a:lnTo>
                  <a:pt x="0" y="0"/>
                </a:lnTo>
                <a:lnTo>
                  <a:pt x="0" y="5012238"/>
                </a:lnTo>
                <a:lnTo>
                  <a:pt x="3840627" y="5012238"/>
                </a:lnTo>
                <a:lnTo>
                  <a:pt x="3840627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5801280" y="4070418"/>
            <a:ext cx="1541398" cy="1616144"/>
          </a:xfrm>
          <a:custGeom>
            <a:avLst/>
            <a:gdLst/>
            <a:ahLst/>
            <a:cxnLst/>
            <a:rect l="l" t="t" r="r" b="b"/>
            <a:pathLst>
              <a:path w="1541398" h="1616144">
                <a:moveTo>
                  <a:pt x="0" y="0"/>
                </a:moveTo>
                <a:lnTo>
                  <a:pt x="1541397" y="0"/>
                </a:lnTo>
                <a:lnTo>
                  <a:pt x="1541397" y="1616144"/>
                </a:lnTo>
                <a:lnTo>
                  <a:pt x="0" y="161614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10976194" y="3909690"/>
            <a:ext cx="1481467" cy="1776872"/>
          </a:xfrm>
          <a:custGeom>
            <a:avLst/>
            <a:gdLst/>
            <a:ahLst/>
            <a:cxnLst/>
            <a:rect l="l" t="t" r="r" b="b"/>
            <a:pathLst>
              <a:path w="1481467" h="1776872">
                <a:moveTo>
                  <a:pt x="0" y="0"/>
                </a:moveTo>
                <a:lnTo>
                  <a:pt x="1481467" y="0"/>
                </a:lnTo>
                <a:lnTo>
                  <a:pt x="1481467" y="1776872"/>
                </a:lnTo>
                <a:lnTo>
                  <a:pt x="0" y="177687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TextBox 20"/>
          <p:cNvSpPr txBox="1"/>
          <p:nvPr/>
        </p:nvSpPr>
        <p:spPr>
          <a:xfrm>
            <a:off x="4241939" y="1129525"/>
            <a:ext cx="9931261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45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History of Bridges Out of Poverty - 1990’s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102326" y="6173105"/>
            <a:ext cx="2939305" cy="459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RUBY PAYNE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246369" y="6094568"/>
            <a:ext cx="2939305" cy="459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PHIL DEVOL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241939" y="6795781"/>
            <a:ext cx="4660080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PHD in Education Leadership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385982" y="6795781"/>
            <a:ext cx="4787218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plus years working in addictive  counseling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2">
            <a:extLst>
              <a:ext uri="{FF2B5EF4-FFF2-40B4-BE49-F238E27FC236}">
                <a16:creationId xmlns:a16="http://schemas.microsoft.com/office/drawing/2014/main" id="{0FB0E190-BE3E-4849-B546-7CF2D92FAA1C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Freeform 2"/>
          <p:cNvSpPr/>
          <p:nvPr/>
        </p:nvSpPr>
        <p:spPr>
          <a:xfrm>
            <a:off x="-1301756" y="-400523"/>
            <a:ext cx="3840627" cy="5012238"/>
          </a:xfrm>
          <a:custGeom>
            <a:avLst/>
            <a:gdLst/>
            <a:ahLst/>
            <a:cxnLst/>
            <a:rect l="l" t="t" r="r" b="b"/>
            <a:pathLst>
              <a:path w="3840627" h="5012238">
                <a:moveTo>
                  <a:pt x="0" y="0"/>
                </a:moveTo>
                <a:lnTo>
                  <a:pt x="3840627" y="0"/>
                </a:lnTo>
                <a:lnTo>
                  <a:pt x="3840627" y="5012238"/>
                </a:lnTo>
                <a:lnTo>
                  <a:pt x="0" y="50122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H="1">
            <a:off x="15749129" y="-390998"/>
            <a:ext cx="3840627" cy="5012238"/>
          </a:xfrm>
          <a:custGeom>
            <a:avLst/>
            <a:gdLst/>
            <a:ahLst/>
            <a:cxnLst/>
            <a:rect l="l" t="t" r="r" b="b"/>
            <a:pathLst>
              <a:path w="3840627" h="5012238">
                <a:moveTo>
                  <a:pt x="3840627" y="0"/>
                </a:moveTo>
                <a:lnTo>
                  <a:pt x="0" y="0"/>
                </a:lnTo>
                <a:lnTo>
                  <a:pt x="0" y="5012238"/>
                </a:lnTo>
                <a:lnTo>
                  <a:pt x="3840627" y="5012238"/>
                </a:lnTo>
                <a:lnTo>
                  <a:pt x="3840627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7162799" y="800100"/>
            <a:ext cx="3840627" cy="1371600"/>
            <a:chOff x="0" y="0"/>
            <a:chExt cx="2780033" cy="38981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780033" cy="389813"/>
            </a:xfrm>
            <a:custGeom>
              <a:avLst/>
              <a:gdLst/>
              <a:ahLst/>
              <a:cxnLst/>
              <a:rect l="l" t="t" r="r" b="b"/>
              <a:pathLst>
                <a:path w="2780033" h="389813">
                  <a:moveTo>
                    <a:pt x="67478" y="0"/>
                  </a:moveTo>
                  <a:lnTo>
                    <a:pt x="2712556" y="0"/>
                  </a:lnTo>
                  <a:cubicBezTo>
                    <a:pt x="2730452" y="0"/>
                    <a:pt x="2747615" y="7109"/>
                    <a:pt x="2760270" y="19764"/>
                  </a:cubicBezTo>
                  <a:cubicBezTo>
                    <a:pt x="2772924" y="32418"/>
                    <a:pt x="2780033" y="49581"/>
                    <a:pt x="2780033" y="67478"/>
                  </a:cubicBezTo>
                  <a:lnTo>
                    <a:pt x="2780033" y="322335"/>
                  </a:lnTo>
                  <a:cubicBezTo>
                    <a:pt x="2780033" y="359602"/>
                    <a:pt x="2749822" y="389813"/>
                    <a:pt x="2712556" y="389813"/>
                  </a:cubicBezTo>
                  <a:lnTo>
                    <a:pt x="67478" y="389813"/>
                  </a:lnTo>
                  <a:cubicBezTo>
                    <a:pt x="49581" y="389813"/>
                    <a:pt x="32418" y="382704"/>
                    <a:pt x="19764" y="370049"/>
                  </a:cubicBezTo>
                  <a:cubicBezTo>
                    <a:pt x="7109" y="357395"/>
                    <a:pt x="0" y="340231"/>
                    <a:pt x="0" y="322335"/>
                  </a:cubicBezTo>
                  <a:lnTo>
                    <a:pt x="0" y="67478"/>
                  </a:lnTo>
                  <a:cubicBezTo>
                    <a:pt x="0" y="30211"/>
                    <a:pt x="30211" y="0"/>
                    <a:pt x="67478" y="0"/>
                  </a:cubicBezTo>
                  <a:close/>
                </a:path>
              </a:pathLst>
            </a:custGeom>
            <a:solidFill>
              <a:srgbClr val="1A65A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2780033" cy="4469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3866281" y="1104900"/>
            <a:ext cx="10555438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45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 Questions</a:t>
            </a:r>
          </a:p>
        </p:txBody>
      </p:sp>
      <p:pic>
        <p:nvPicPr>
          <p:cNvPr id="1026" name="Picture 2">
            <a:hlinkClick r:id="rId5"/>
            <a:extLst>
              <a:ext uri="{FF2B5EF4-FFF2-40B4-BE49-F238E27FC236}">
                <a16:creationId xmlns:a16="http://schemas.microsoft.com/office/drawing/2014/main" id="{A4F50ED5-C285-3C31-313A-75F2C26C8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543300"/>
            <a:ext cx="4824412" cy="482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0325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">
            <a:extLst>
              <a:ext uri="{FF2B5EF4-FFF2-40B4-BE49-F238E27FC236}">
                <a16:creationId xmlns:a16="http://schemas.microsoft.com/office/drawing/2014/main" id="{C7FE57D6-C362-B747-BC82-E2545F7F141F}"/>
              </a:ext>
            </a:extLst>
          </p:cNvPr>
          <p:cNvSpPr/>
          <p:nvPr/>
        </p:nvSpPr>
        <p:spPr>
          <a:xfrm>
            <a:off x="0" y="-3241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Freeform 2"/>
          <p:cNvSpPr/>
          <p:nvPr/>
        </p:nvSpPr>
        <p:spPr>
          <a:xfrm>
            <a:off x="1057496" y="4317857"/>
            <a:ext cx="1044331" cy="1069736"/>
          </a:xfrm>
          <a:custGeom>
            <a:avLst/>
            <a:gdLst/>
            <a:ahLst/>
            <a:cxnLst/>
            <a:rect l="l" t="t" r="r" b="b"/>
            <a:pathLst>
              <a:path w="1044331" h="1044331">
                <a:moveTo>
                  <a:pt x="0" y="0"/>
                </a:moveTo>
                <a:lnTo>
                  <a:pt x="1044331" y="0"/>
                </a:lnTo>
                <a:lnTo>
                  <a:pt x="1044331" y="1044331"/>
                </a:lnTo>
                <a:lnTo>
                  <a:pt x="0" y="104433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73301" y="2490722"/>
            <a:ext cx="1120823" cy="1218191"/>
          </a:xfrm>
          <a:custGeom>
            <a:avLst/>
            <a:gdLst/>
            <a:ahLst/>
            <a:cxnLst/>
            <a:rect l="l" t="t" r="r" b="b"/>
            <a:pathLst>
              <a:path w="1120823" h="1142240">
                <a:moveTo>
                  <a:pt x="0" y="0"/>
                </a:moveTo>
                <a:lnTo>
                  <a:pt x="1120823" y="0"/>
                </a:lnTo>
                <a:lnTo>
                  <a:pt x="1120823" y="1142240"/>
                </a:lnTo>
                <a:lnTo>
                  <a:pt x="0" y="114224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Freeform 4"/>
          <p:cNvSpPr/>
          <p:nvPr/>
        </p:nvSpPr>
        <p:spPr>
          <a:xfrm>
            <a:off x="973302" y="5803292"/>
            <a:ext cx="1176222" cy="1218190"/>
          </a:xfrm>
          <a:custGeom>
            <a:avLst/>
            <a:gdLst/>
            <a:ahLst/>
            <a:cxnLst/>
            <a:rect l="l" t="t" r="r" b="b"/>
            <a:pathLst>
              <a:path w="1044331" h="1069737">
                <a:moveTo>
                  <a:pt x="0" y="0"/>
                </a:moveTo>
                <a:lnTo>
                  <a:pt x="1044331" y="0"/>
                </a:lnTo>
                <a:lnTo>
                  <a:pt x="1044331" y="1069737"/>
                </a:lnTo>
                <a:lnTo>
                  <a:pt x="0" y="106973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2101827" y="957945"/>
            <a:ext cx="5060973" cy="1213756"/>
            <a:chOff x="0" y="0"/>
            <a:chExt cx="2525308" cy="31259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525308" cy="312594"/>
            </a:xfrm>
            <a:custGeom>
              <a:avLst/>
              <a:gdLst/>
              <a:ahLst/>
              <a:cxnLst/>
              <a:rect l="l" t="t" r="r" b="b"/>
              <a:pathLst>
                <a:path w="2525308" h="312594">
                  <a:moveTo>
                    <a:pt x="74284" y="0"/>
                  </a:moveTo>
                  <a:lnTo>
                    <a:pt x="2451024" y="0"/>
                  </a:lnTo>
                  <a:cubicBezTo>
                    <a:pt x="2470726" y="0"/>
                    <a:pt x="2489620" y="7826"/>
                    <a:pt x="2503551" y="21757"/>
                  </a:cubicBezTo>
                  <a:cubicBezTo>
                    <a:pt x="2517482" y="35688"/>
                    <a:pt x="2525308" y="54583"/>
                    <a:pt x="2525308" y="74284"/>
                  </a:cubicBezTo>
                  <a:lnTo>
                    <a:pt x="2525308" y="238310"/>
                  </a:lnTo>
                  <a:cubicBezTo>
                    <a:pt x="2525308" y="258011"/>
                    <a:pt x="2517482" y="276906"/>
                    <a:pt x="2503551" y="290837"/>
                  </a:cubicBezTo>
                  <a:cubicBezTo>
                    <a:pt x="2489620" y="304768"/>
                    <a:pt x="2470726" y="312594"/>
                    <a:pt x="2451024" y="312594"/>
                  </a:cubicBezTo>
                  <a:lnTo>
                    <a:pt x="74284" y="312594"/>
                  </a:lnTo>
                  <a:cubicBezTo>
                    <a:pt x="33258" y="312594"/>
                    <a:pt x="0" y="279336"/>
                    <a:pt x="0" y="238310"/>
                  </a:cubicBezTo>
                  <a:lnTo>
                    <a:pt x="0" y="74284"/>
                  </a:lnTo>
                  <a:cubicBezTo>
                    <a:pt x="0" y="54583"/>
                    <a:pt x="7826" y="35688"/>
                    <a:pt x="21757" y="21757"/>
                  </a:cubicBezTo>
                  <a:cubicBezTo>
                    <a:pt x="35688" y="7826"/>
                    <a:pt x="54583" y="0"/>
                    <a:pt x="74284" y="0"/>
                  </a:cubicBezTo>
                  <a:close/>
                </a:path>
              </a:pathLst>
            </a:custGeom>
            <a:solidFill>
              <a:srgbClr val="1A65AD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2525308" cy="3697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28700" y="874873"/>
            <a:ext cx="7192667" cy="1056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01"/>
              </a:lnSpc>
              <a:spcBef>
                <a:spcPct val="0"/>
              </a:spcBef>
            </a:pPr>
            <a:r>
              <a:rPr lang="en-US" sz="45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Contact Information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319294" y="2665851"/>
            <a:ext cx="12342920" cy="2785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 Main office for Bridges 402-884-9665</a:t>
            </a:r>
          </a:p>
          <a:p>
            <a:pPr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 	Greg Smith – 531-466-3946</a:t>
            </a:r>
          </a:p>
          <a:p>
            <a:pPr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 	</a:t>
            </a:r>
            <a:r>
              <a:rPr lang="en-US" sz="2800" dirty="0" err="1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LaShantra</a:t>
            </a:r>
            <a:r>
              <a:rPr lang="en-US" sz="280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Waits – 531-772-0742</a:t>
            </a:r>
          </a:p>
          <a:p>
            <a:pPr>
              <a:lnSpc>
                <a:spcPts val="6049"/>
              </a:lnSpc>
              <a:spcBef>
                <a:spcPct val="0"/>
              </a:spcBef>
            </a:pPr>
            <a:endParaRPr lang="en-US" sz="4320" dirty="0">
              <a:solidFill>
                <a:srgbClr val="000000"/>
              </a:solidFill>
              <a:latin typeface="Montserrat Classic"/>
            </a:endParaRPr>
          </a:p>
          <a:p>
            <a:pPr>
              <a:lnSpc>
                <a:spcPts val="6049"/>
              </a:lnSpc>
              <a:spcBef>
                <a:spcPct val="0"/>
              </a:spcBef>
            </a:pPr>
            <a:endParaRPr lang="en-US" sz="4320" dirty="0">
              <a:solidFill>
                <a:srgbClr val="000000"/>
              </a:solidFill>
              <a:latin typeface="Montserrat Classi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549154" y="6044640"/>
            <a:ext cx="8229978" cy="1292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dirty="0">
                <a:latin typeface="Poppins" panose="00000500000000000000" pitchFamily="2" charset="0"/>
                <a:cs typeface="Poppins" panose="00000500000000000000" pitchFamily="2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info@omabop.org</a:t>
            </a:r>
            <a:endParaRPr lang="en-US" sz="28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spcBef>
                <a:spcPct val="0"/>
              </a:spcBef>
            </a:pPr>
            <a:r>
              <a:rPr lang="en-US" sz="2800" dirty="0">
                <a:latin typeface="Poppins" panose="00000500000000000000" pitchFamily="2" charset="0"/>
                <a:cs typeface="Poppins" panose="00000500000000000000" pitchFamily="2" charset="0"/>
              </a:rPr>
              <a:t>	Greg’s – gsmith@omabop.org 	</a:t>
            </a:r>
            <a:r>
              <a:rPr lang="en-US" sz="2800" dirty="0" err="1">
                <a:latin typeface="Poppins" panose="00000500000000000000" pitchFamily="2" charset="0"/>
                <a:cs typeface="Poppins" panose="00000500000000000000" pitchFamily="2" charset="0"/>
              </a:rPr>
              <a:t>LaShantra’s</a:t>
            </a:r>
            <a:r>
              <a:rPr lang="en-US" sz="2800" dirty="0">
                <a:latin typeface="Poppins" panose="00000500000000000000" pitchFamily="2" charset="0"/>
                <a:cs typeface="Poppins" panose="00000500000000000000" pitchFamily="2" charset="0"/>
              </a:rPr>
              <a:t> – lshantra@omabop.org</a:t>
            </a:r>
            <a:endParaRPr lang="en-US" sz="2800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549154" y="4510452"/>
            <a:ext cx="8229978" cy="6776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49"/>
              </a:lnSpc>
              <a:spcBef>
                <a:spcPct val="0"/>
              </a:spcBef>
            </a:pPr>
            <a:r>
              <a:rPr lang="en-US" sz="2800" dirty="0">
                <a:latin typeface="Poppins" panose="00000500000000000000" pitchFamily="2" charset="0"/>
                <a:cs typeface="Poppins" panose="00000500000000000000" pitchFamily="2" charset="0"/>
                <a:hlinkClick r:id="rId10" tooltip="https://omabop.or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https://omabop.org</a:t>
            </a:r>
          </a:p>
        </p:txBody>
      </p:sp>
      <p:grpSp>
        <p:nvGrpSpPr>
          <p:cNvPr id="12" name="Group 12"/>
          <p:cNvGrpSpPr/>
          <p:nvPr/>
        </p:nvGrpSpPr>
        <p:grpSpPr>
          <a:xfrm rot="10799999">
            <a:off x="12392853" y="6533655"/>
            <a:ext cx="5443005" cy="4762630"/>
            <a:chOff x="0" y="0"/>
            <a:chExt cx="812800" cy="7112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gradFill rotWithShape="1">
              <a:gsLst>
                <a:gs pos="8000">
                  <a:srgbClr val="000000">
                    <a:alpha val="100000"/>
                  </a:srgbClr>
                </a:gs>
                <a:gs pos="100000">
                  <a:srgbClr val="2F5597">
                    <a:alpha val="100000"/>
                  </a:srgbClr>
                </a:gs>
              </a:gsLst>
              <a:lin ang="192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27000" y="-6350"/>
              <a:ext cx="558800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 rot="3609890">
            <a:off x="11475801" y="8304167"/>
            <a:ext cx="7216534" cy="342785"/>
          </a:xfrm>
          <a:custGeom>
            <a:avLst/>
            <a:gdLst/>
            <a:ahLst/>
            <a:cxnLst/>
            <a:rect l="l" t="t" r="r" b="b"/>
            <a:pathLst>
              <a:path w="7216534" h="342785">
                <a:moveTo>
                  <a:pt x="0" y="0"/>
                </a:moveTo>
                <a:lnTo>
                  <a:pt x="7216534" y="0"/>
                </a:lnTo>
                <a:lnTo>
                  <a:pt x="7216534" y="342785"/>
                </a:lnTo>
                <a:lnTo>
                  <a:pt x="0" y="34278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55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4357799">
            <a:off x="12746882" y="2176315"/>
            <a:ext cx="7216534" cy="342785"/>
          </a:xfrm>
          <a:custGeom>
            <a:avLst/>
            <a:gdLst/>
            <a:ahLst/>
            <a:cxnLst/>
            <a:rect l="l" t="t" r="r" b="b"/>
            <a:pathLst>
              <a:path w="7216534" h="342785">
                <a:moveTo>
                  <a:pt x="0" y="0"/>
                </a:moveTo>
                <a:lnTo>
                  <a:pt x="7216534" y="0"/>
                </a:lnTo>
                <a:lnTo>
                  <a:pt x="7216534" y="342786"/>
                </a:lnTo>
                <a:lnTo>
                  <a:pt x="0" y="34278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55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7" name="Group 17"/>
          <p:cNvGrpSpPr/>
          <p:nvPr/>
        </p:nvGrpSpPr>
        <p:grpSpPr>
          <a:xfrm rot="-1772257">
            <a:off x="15146830" y="4600749"/>
            <a:ext cx="1688777" cy="7462842"/>
            <a:chOff x="0" y="0"/>
            <a:chExt cx="444781" cy="196552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44781" cy="1965522"/>
            </a:xfrm>
            <a:custGeom>
              <a:avLst/>
              <a:gdLst/>
              <a:ahLst/>
              <a:cxnLst/>
              <a:rect l="l" t="t" r="r" b="b"/>
              <a:pathLst>
                <a:path w="444781" h="1965522">
                  <a:moveTo>
                    <a:pt x="0" y="0"/>
                  </a:moveTo>
                  <a:lnTo>
                    <a:pt x="444781" y="0"/>
                  </a:lnTo>
                  <a:lnTo>
                    <a:pt x="444781" y="1965522"/>
                  </a:lnTo>
                  <a:lnTo>
                    <a:pt x="0" y="1965522"/>
                  </a:lnTo>
                  <a:close/>
                </a:path>
              </a:pathLst>
            </a:custGeom>
            <a:solidFill>
              <a:srgbClr val="1A65A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57150"/>
              <a:ext cx="444781" cy="20226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 rot="997894">
            <a:off x="14340363" y="-820724"/>
            <a:ext cx="1896148" cy="6729346"/>
            <a:chOff x="0" y="0"/>
            <a:chExt cx="499397" cy="177233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99397" cy="1772338"/>
            </a:xfrm>
            <a:custGeom>
              <a:avLst/>
              <a:gdLst/>
              <a:ahLst/>
              <a:cxnLst/>
              <a:rect l="l" t="t" r="r" b="b"/>
              <a:pathLst>
                <a:path w="499397" h="1772338">
                  <a:moveTo>
                    <a:pt x="0" y="0"/>
                  </a:moveTo>
                  <a:lnTo>
                    <a:pt x="499397" y="0"/>
                  </a:lnTo>
                  <a:lnTo>
                    <a:pt x="499397" y="1772338"/>
                  </a:lnTo>
                  <a:lnTo>
                    <a:pt x="0" y="1772338"/>
                  </a:lnTo>
                  <a:close/>
                </a:path>
              </a:pathLst>
            </a:custGeom>
            <a:solidFill>
              <a:srgbClr val="1A65A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57150"/>
              <a:ext cx="499397" cy="1829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3211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4610631" y="1308684"/>
            <a:ext cx="9253161" cy="1333972"/>
            <a:chOff x="0" y="0"/>
            <a:chExt cx="2780033" cy="50551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780033" cy="505515"/>
            </a:xfrm>
            <a:custGeom>
              <a:avLst/>
              <a:gdLst/>
              <a:ahLst/>
              <a:cxnLst/>
              <a:rect l="l" t="t" r="r" b="b"/>
              <a:pathLst>
                <a:path w="2780033" h="505515">
                  <a:moveTo>
                    <a:pt x="67478" y="0"/>
                  </a:moveTo>
                  <a:lnTo>
                    <a:pt x="2712556" y="0"/>
                  </a:lnTo>
                  <a:cubicBezTo>
                    <a:pt x="2730452" y="0"/>
                    <a:pt x="2747615" y="7109"/>
                    <a:pt x="2760270" y="19764"/>
                  </a:cubicBezTo>
                  <a:cubicBezTo>
                    <a:pt x="2772924" y="32418"/>
                    <a:pt x="2780033" y="49581"/>
                    <a:pt x="2780033" y="67478"/>
                  </a:cubicBezTo>
                  <a:lnTo>
                    <a:pt x="2780033" y="438037"/>
                  </a:lnTo>
                  <a:cubicBezTo>
                    <a:pt x="2780033" y="475304"/>
                    <a:pt x="2749822" y="505515"/>
                    <a:pt x="2712556" y="505515"/>
                  </a:cubicBezTo>
                  <a:lnTo>
                    <a:pt x="67478" y="505515"/>
                  </a:lnTo>
                  <a:cubicBezTo>
                    <a:pt x="30211" y="505515"/>
                    <a:pt x="0" y="475304"/>
                    <a:pt x="0" y="438037"/>
                  </a:cubicBezTo>
                  <a:lnTo>
                    <a:pt x="0" y="67478"/>
                  </a:lnTo>
                  <a:cubicBezTo>
                    <a:pt x="0" y="30211"/>
                    <a:pt x="30211" y="0"/>
                    <a:pt x="67478" y="0"/>
                  </a:cubicBezTo>
                  <a:close/>
                </a:path>
              </a:pathLst>
            </a:custGeom>
            <a:solidFill>
              <a:srgbClr val="1A65A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2780033" cy="5626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-1301756" y="-400523"/>
            <a:ext cx="3840627" cy="5012238"/>
          </a:xfrm>
          <a:custGeom>
            <a:avLst/>
            <a:gdLst/>
            <a:ahLst/>
            <a:cxnLst/>
            <a:rect l="l" t="t" r="r" b="b"/>
            <a:pathLst>
              <a:path w="3840627" h="5012238">
                <a:moveTo>
                  <a:pt x="0" y="0"/>
                </a:moveTo>
                <a:lnTo>
                  <a:pt x="3840627" y="0"/>
                </a:lnTo>
                <a:lnTo>
                  <a:pt x="3840627" y="5012238"/>
                </a:lnTo>
                <a:lnTo>
                  <a:pt x="0" y="50122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flipH="1">
            <a:off x="15749129" y="-390998"/>
            <a:ext cx="3840627" cy="5012238"/>
          </a:xfrm>
          <a:custGeom>
            <a:avLst/>
            <a:gdLst/>
            <a:ahLst/>
            <a:cxnLst/>
            <a:rect l="l" t="t" r="r" b="b"/>
            <a:pathLst>
              <a:path w="3840627" h="5012238">
                <a:moveTo>
                  <a:pt x="3840627" y="0"/>
                </a:moveTo>
                <a:lnTo>
                  <a:pt x="0" y="0"/>
                </a:lnTo>
                <a:lnTo>
                  <a:pt x="0" y="5012238"/>
                </a:lnTo>
                <a:lnTo>
                  <a:pt x="3840627" y="5012238"/>
                </a:lnTo>
                <a:lnTo>
                  <a:pt x="3840627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5801280" y="4070418"/>
            <a:ext cx="1541398" cy="1616144"/>
          </a:xfrm>
          <a:custGeom>
            <a:avLst/>
            <a:gdLst/>
            <a:ahLst/>
            <a:cxnLst/>
            <a:rect l="l" t="t" r="r" b="b"/>
            <a:pathLst>
              <a:path w="1541398" h="1616144">
                <a:moveTo>
                  <a:pt x="0" y="0"/>
                </a:moveTo>
                <a:lnTo>
                  <a:pt x="1541397" y="0"/>
                </a:lnTo>
                <a:lnTo>
                  <a:pt x="1541397" y="1616144"/>
                </a:lnTo>
                <a:lnTo>
                  <a:pt x="0" y="161614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3D5D2DB-923D-BC08-17EE-0442CF7EDF83}"/>
              </a:ext>
            </a:extLst>
          </p:cNvPr>
          <p:cNvSpPr txBox="1"/>
          <p:nvPr/>
        </p:nvSpPr>
        <p:spPr>
          <a:xfrm>
            <a:off x="2538872" y="1621727"/>
            <a:ext cx="1201532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 defTabSz="13716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000" b="1" dirty="0">
                <a:solidFill>
                  <a:schemeClr val="bg2"/>
                </a:solidFill>
                <a:latin typeface="Arial"/>
                <a:cs typeface="Arial" pitchFamily="34" charset="0"/>
              </a:rPr>
              <a:t>       </a:t>
            </a:r>
            <a:r>
              <a:rPr lang="en-US" altLang="en-US" sz="45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Bridges Out of Poverty Background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8A807D-7348-3877-F627-D530854D733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4740" y="3713373"/>
            <a:ext cx="2559053" cy="388412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EA49E4-60AE-6B44-3E37-E9B593CEF22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354" y="3713373"/>
            <a:ext cx="3013838" cy="388412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D54D54-1912-5E82-C52E-8B40E9638A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402" y="3748300"/>
            <a:ext cx="2667402" cy="384919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E4A02E-D9E8-04A6-3690-17366F1A417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81699" y="3713373"/>
            <a:ext cx="2728932" cy="3849195"/>
          </a:xfrm>
          <a:prstGeom prst="rect">
            <a:avLst/>
          </a:prstGeom>
          <a:ln w="3175"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747FD9C-9803-D7B1-5B5F-655F6C3B715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7915" y="3734092"/>
            <a:ext cx="2667120" cy="380775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69305C-67CB-C099-CEDA-D8B3503022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EF60E4D-5F48-150D-8FF5-3890BE46A8C4}"/>
              </a:ext>
            </a:extLst>
          </p:cNvPr>
          <p:cNvSpPr/>
          <p:nvPr/>
        </p:nvSpPr>
        <p:spPr>
          <a:xfrm>
            <a:off x="-4906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D55D05F3-D584-F5B8-9965-B04C1DC9DBB6}"/>
              </a:ext>
            </a:extLst>
          </p:cNvPr>
          <p:cNvSpPr/>
          <p:nvPr/>
        </p:nvSpPr>
        <p:spPr>
          <a:xfrm>
            <a:off x="4429963" y="2562052"/>
            <a:ext cx="9424454" cy="918884"/>
          </a:xfrm>
          <a:custGeom>
            <a:avLst/>
            <a:gdLst/>
            <a:ahLst/>
            <a:cxnLst/>
            <a:rect l="l" t="t" r="r" b="b"/>
            <a:pathLst>
              <a:path w="9424454" h="918884">
                <a:moveTo>
                  <a:pt x="0" y="0"/>
                </a:moveTo>
                <a:lnTo>
                  <a:pt x="9424454" y="0"/>
                </a:lnTo>
                <a:lnTo>
                  <a:pt x="9424454" y="918885"/>
                </a:lnTo>
                <a:lnTo>
                  <a:pt x="0" y="9188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05D3A037-3D13-3319-5B35-C511696B80ED}"/>
              </a:ext>
            </a:extLst>
          </p:cNvPr>
          <p:cNvGrpSpPr/>
          <p:nvPr/>
        </p:nvGrpSpPr>
        <p:grpSpPr>
          <a:xfrm>
            <a:off x="7010399" y="557967"/>
            <a:ext cx="4495801" cy="1253367"/>
            <a:chOff x="0" y="0"/>
            <a:chExt cx="2780033" cy="505515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ECA3BF8D-ED87-1350-1768-8EA82194506C}"/>
                </a:ext>
              </a:extLst>
            </p:cNvPr>
            <p:cNvSpPr/>
            <p:nvPr/>
          </p:nvSpPr>
          <p:spPr>
            <a:xfrm>
              <a:off x="0" y="0"/>
              <a:ext cx="2780033" cy="505515"/>
            </a:xfrm>
            <a:custGeom>
              <a:avLst/>
              <a:gdLst/>
              <a:ahLst/>
              <a:cxnLst/>
              <a:rect l="l" t="t" r="r" b="b"/>
              <a:pathLst>
                <a:path w="2780033" h="505515">
                  <a:moveTo>
                    <a:pt x="67478" y="0"/>
                  </a:moveTo>
                  <a:lnTo>
                    <a:pt x="2712556" y="0"/>
                  </a:lnTo>
                  <a:cubicBezTo>
                    <a:pt x="2730452" y="0"/>
                    <a:pt x="2747615" y="7109"/>
                    <a:pt x="2760270" y="19764"/>
                  </a:cubicBezTo>
                  <a:cubicBezTo>
                    <a:pt x="2772924" y="32418"/>
                    <a:pt x="2780033" y="49581"/>
                    <a:pt x="2780033" y="67478"/>
                  </a:cubicBezTo>
                  <a:lnTo>
                    <a:pt x="2780033" y="438037"/>
                  </a:lnTo>
                  <a:cubicBezTo>
                    <a:pt x="2780033" y="475304"/>
                    <a:pt x="2749822" y="505515"/>
                    <a:pt x="2712556" y="505515"/>
                  </a:cubicBezTo>
                  <a:lnTo>
                    <a:pt x="67478" y="505515"/>
                  </a:lnTo>
                  <a:cubicBezTo>
                    <a:pt x="30211" y="505515"/>
                    <a:pt x="0" y="475304"/>
                    <a:pt x="0" y="438037"/>
                  </a:cubicBezTo>
                  <a:lnTo>
                    <a:pt x="0" y="67478"/>
                  </a:lnTo>
                  <a:cubicBezTo>
                    <a:pt x="0" y="30211"/>
                    <a:pt x="30211" y="0"/>
                    <a:pt x="67478" y="0"/>
                  </a:cubicBezTo>
                  <a:close/>
                </a:path>
              </a:pathLst>
            </a:custGeom>
            <a:solidFill>
              <a:srgbClr val="1A65A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7D7F6664-27C4-6A11-2557-791FCEF71553}"/>
                </a:ext>
              </a:extLst>
            </p:cNvPr>
            <p:cNvSpPr txBox="1"/>
            <p:nvPr/>
          </p:nvSpPr>
          <p:spPr>
            <a:xfrm>
              <a:off x="0" y="-57150"/>
              <a:ext cx="2780033" cy="562665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16" name="Freeform 16">
            <a:extLst>
              <a:ext uri="{FF2B5EF4-FFF2-40B4-BE49-F238E27FC236}">
                <a16:creationId xmlns:a16="http://schemas.microsoft.com/office/drawing/2014/main" id="{F9825127-BABC-7532-5156-472C39B3C811}"/>
              </a:ext>
            </a:extLst>
          </p:cNvPr>
          <p:cNvSpPr/>
          <p:nvPr/>
        </p:nvSpPr>
        <p:spPr>
          <a:xfrm>
            <a:off x="-1301756" y="-400523"/>
            <a:ext cx="3840627" cy="5012238"/>
          </a:xfrm>
          <a:custGeom>
            <a:avLst/>
            <a:gdLst/>
            <a:ahLst/>
            <a:cxnLst/>
            <a:rect l="l" t="t" r="r" b="b"/>
            <a:pathLst>
              <a:path w="3840627" h="5012238">
                <a:moveTo>
                  <a:pt x="0" y="0"/>
                </a:moveTo>
                <a:lnTo>
                  <a:pt x="3840627" y="0"/>
                </a:lnTo>
                <a:lnTo>
                  <a:pt x="3840627" y="5012238"/>
                </a:lnTo>
                <a:lnTo>
                  <a:pt x="0" y="50122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C495F434-1BC4-9FFC-6114-188DA7490E93}"/>
              </a:ext>
            </a:extLst>
          </p:cNvPr>
          <p:cNvSpPr/>
          <p:nvPr/>
        </p:nvSpPr>
        <p:spPr>
          <a:xfrm flipH="1">
            <a:off x="15697200" y="-400523"/>
            <a:ext cx="3840627" cy="5012238"/>
          </a:xfrm>
          <a:custGeom>
            <a:avLst/>
            <a:gdLst/>
            <a:ahLst/>
            <a:cxnLst/>
            <a:rect l="l" t="t" r="r" b="b"/>
            <a:pathLst>
              <a:path w="3840627" h="5012238">
                <a:moveTo>
                  <a:pt x="3840627" y="0"/>
                </a:moveTo>
                <a:lnTo>
                  <a:pt x="0" y="0"/>
                </a:lnTo>
                <a:lnTo>
                  <a:pt x="0" y="5012238"/>
                </a:lnTo>
                <a:lnTo>
                  <a:pt x="3840627" y="5012238"/>
                </a:lnTo>
                <a:lnTo>
                  <a:pt x="384062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58F5443D-5F19-DB7A-4AB1-10C7E16752A2}"/>
              </a:ext>
            </a:extLst>
          </p:cNvPr>
          <p:cNvSpPr/>
          <p:nvPr/>
        </p:nvSpPr>
        <p:spPr>
          <a:xfrm>
            <a:off x="5801281" y="4070419"/>
            <a:ext cx="1541399" cy="1616144"/>
          </a:xfrm>
          <a:custGeom>
            <a:avLst/>
            <a:gdLst/>
            <a:ahLst/>
            <a:cxnLst/>
            <a:rect l="l" t="t" r="r" b="b"/>
            <a:pathLst>
              <a:path w="1541398" h="1616144">
                <a:moveTo>
                  <a:pt x="0" y="0"/>
                </a:moveTo>
                <a:lnTo>
                  <a:pt x="1541397" y="0"/>
                </a:lnTo>
                <a:lnTo>
                  <a:pt x="1541397" y="1616144"/>
                </a:lnTo>
                <a:lnTo>
                  <a:pt x="0" y="16161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5FB9C41-F600-C2A1-588C-830ECA3ECFCC}"/>
              </a:ext>
            </a:extLst>
          </p:cNvPr>
          <p:cNvSpPr txBox="1"/>
          <p:nvPr/>
        </p:nvSpPr>
        <p:spPr>
          <a:xfrm>
            <a:off x="3733800" y="778014"/>
            <a:ext cx="1109429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Bridges Lenses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5D9A63E-097F-866A-EA23-C466C4C0C47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877" y="2173078"/>
            <a:ext cx="11420125" cy="7847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69807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34A0AA-EE23-3FF4-3F7B-C02299716F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ADEB4B4-B726-1C74-A327-E06E1AFE7456}"/>
              </a:ext>
            </a:extLst>
          </p:cNvPr>
          <p:cNvSpPr/>
          <p:nvPr/>
        </p:nvSpPr>
        <p:spPr>
          <a:xfrm>
            <a:off x="22860" y="-3048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59" b="-9259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F31B2B91-A719-180B-4C19-F3C4DED172EE}"/>
              </a:ext>
            </a:extLst>
          </p:cNvPr>
          <p:cNvGrpSpPr/>
          <p:nvPr/>
        </p:nvGrpSpPr>
        <p:grpSpPr>
          <a:xfrm>
            <a:off x="4419601" y="1447328"/>
            <a:ext cx="10050632" cy="2095971"/>
            <a:chOff x="0" y="0"/>
            <a:chExt cx="2780033" cy="505515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CA3B39C8-AB19-8420-9CE0-671B7E8BA886}"/>
                </a:ext>
              </a:extLst>
            </p:cNvPr>
            <p:cNvSpPr/>
            <p:nvPr/>
          </p:nvSpPr>
          <p:spPr>
            <a:xfrm>
              <a:off x="0" y="0"/>
              <a:ext cx="2780033" cy="505515"/>
            </a:xfrm>
            <a:custGeom>
              <a:avLst/>
              <a:gdLst/>
              <a:ahLst/>
              <a:cxnLst/>
              <a:rect l="l" t="t" r="r" b="b"/>
              <a:pathLst>
                <a:path w="2780033" h="505515">
                  <a:moveTo>
                    <a:pt x="67478" y="0"/>
                  </a:moveTo>
                  <a:lnTo>
                    <a:pt x="2712556" y="0"/>
                  </a:lnTo>
                  <a:cubicBezTo>
                    <a:pt x="2730452" y="0"/>
                    <a:pt x="2747615" y="7109"/>
                    <a:pt x="2760270" y="19764"/>
                  </a:cubicBezTo>
                  <a:cubicBezTo>
                    <a:pt x="2772924" y="32418"/>
                    <a:pt x="2780033" y="49581"/>
                    <a:pt x="2780033" y="67478"/>
                  </a:cubicBezTo>
                  <a:lnTo>
                    <a:pt x="2780033" y="438037"/>
                  </a:lnTo>
                  <a:cubicBezTo>
                    <a:pt x="2780033" y="475304"/>
                    <a:pt x="2749822" y="505515"/>
                    <a:pt x="2712556" y="505515"/>
                  </a:cubicBezTo>
                  <a:lnTo>
                    <a:pt x="67478" y="505515"/>
                  </a:lnTo>
                  <a:cubicBezTo>
                    <a:pt x="30211" y="505515"/>
                    <a:pt x="0" y="475304"/>
                    <a:pt x="0" y="438037"/>
                  </a:cubicBezTo>
                  <a:lnTo>
                    <a:pt x="0" y="67478"/>
                  </a:lnTo>
                  <a:cubicBezTo>
                    <a:pt x="0" y="30211"/>
                    <a:pt x="30211" y="0"/>
                    <a:pt x="67478" y="0"/>
                  </a:cubicBezTo>
                  <a:close/>
                </a:path>
              </a:pathLst>
            </a:custGeom>
            <a:solidFill>
              <a:srgbClr val="1A65A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4E6A4953-07FC-DEDD-DDF0-534D45F1FFF2}"/>
                </a:ext>
              </a:extLst>
            </p:cNvPr>
            <p:cNvSpPr txBox="1"/>
            <p:nvPr/>
          </p:nvSpPr>
          <p:spPr>
            <a:xfrm>
              <a:off x="0" y="-57150"/>
              <a:ext cx="2780033" cy="5626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Freeform 16">
            <a:extLst>
              <a:ext uri="{FF2B5EF4-FFF2-40B4-BE49-F238E27FC236}">
                <a16:creationId xmlns:a16="http://schemas.microsoft.com/office/drawing/2014/main" id="{373434B7-0815-7842-DC7D-488CBA217D08}"/>
              </a:ext>
            </a:extLst>
          </p:cNvPr>
          <p:cNvSpPr/>
          <p:nvPr/>
        </p:nvSpPr>
        <p:spPr>
          <a:xfrm>
            <a:off x="-1301756" y="-400523"/>
            <a:ext cx="3840627" cy="5012238"/>
          </a:xfrm>
          <a:custGeom>
            <a:avLst/>
            <a:gdLst/>
            <a:ahLst/>
            <a:cxnLst/>
            <a:rect l="l" t="t" r="r" b="b"/>
            <a:pathLst>
              <a:path w="3840627" h="5012238">
                <a:moveTo>
                  <a:pt x="0" y="0"/>
                </a:moveTo>
                <a:lnTo>
                  <a:pt x="3840627" y="0"/>
                </a:lnTo>
                <a:lnTo>
                  <a:pt x="3840627" y="5012238"/>
                </a:lnTo>
                <a:lnTo>
                  <a:pt x="0" y="50122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49ADEE45-A396-48E6-2CDD-D7651E933D39}"/>
              </a:ext>
            </a:extLst>
          </p:cNvPr>
          <p:cNvSpPr/>
          <p:nvPr/>
        </p:nvSpPr>
        <p:spPr>
          <a:xfrm flipH="1">
            <a:off x="15749129" y="-390998"/>
            <a:ext cx="3840627" cy="5012238"/>
          </a:xfrm>
          <a:custGeom>
            <a:avLst/>
            <a:gdLst/>
            <a:ahLst/>
            <a:cxnLst/>
            <a:rect l="l" t="t" r="r" b="b"/>
            <a:pathLst>
              <a:path w="3840627" h="5012238">
                <a:moveTo>
                  <a:pt x="3840627" y="0"/>
                </a:moveTo>
                <a:lnTo>
                  <a:pt x="0" y="0"/>
                </a:lnTo>
                <a:lnTo>
                  <a:pt x="0" y="5012238"/>
                </a:lnTo>
                <a:lnTo>
                  <a:pt x="3840627" y="5012238"/>
                </a:lnTo>
                <a:lnTo>
                  <a:pt x="384062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B9C36F-97C5-C26C-AB0C-99A867DC5780}"/>
              </a:ext>
            </a:extLst>
          </p:cNvPr>
          <p:cNvSpPr txBox="1"/>
          <p:nvPr/>
        </p:nvSpPr>
        <p:spPr>
          <a:xfrm>
            <a:off x="2805570" y="3713373"/>
            <a:ext cx="13210257" cy="268099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kern="1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Aptos" panose="020B0004020202020204" pitchFamily="34" charset="0"/>
                <a:cs typeface="Poppins" panose="00000500000000000000" pitchFamily="2" charset="0"/>
              </a:rPr>
              <a:t>“the extent to which an individual does without resources.”  This perspective emphasizes that poverty is not solely about economic status but also considers material, cultural, and social resources.”  </a:t>
            </a:r>
            <a:endParaRPr lang="en-US" sz="3000" kern="100" dirty="0">
              <a:solidFill>
                <a:srgbClr val="000000"/>
              </a:solidFill>
              <a:latin typeface="Poppins" panose="00000500000000000000" pitchFamily="2" charset="0"/>
              <a:ea typeface="Aptos" panose="020B0004020202020204" pitchFamily="34" charset="0"/>
              <a:cs typeface="Poppins" panose="00000500000000000000" pitchFamily="2" charset="0"/>
            </a:endParaRPr>
          </a:p>
          <a:p>
            <a:pPr marL="45720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kern="1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Aptos" panose="020B0004020202020204" pitchFamily="34" charset="0"/>
                <a:cs typeface="Poppins" panose="00000500000000000000" pitchFamily="2" charset="0"/>
              </a:rPr>
              <a:t>11 resources ….. </a:t>
            </a:r>
            <a:endParaRPr lang="en-US" sz="3200" b="1" kern="100" dirty="0">
              <a:effectLst/>
              <a:latin typeface="Poppins" panose="00000500000000000000" pitchFamily="2" charset="0"/>
              <a:ea typeface="Aptos" panose="020B0004020202020204" pitchFamily="34" charset="0"/>
              <a:cs typeface="Poppins" panose="000005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8D2C25D-BED8-9E25-BA48-480022BFDB8C}"/>
              </a:ext>
            </a:extLst>
          </p:cNvPr>
          <p:cNvSpPr txBox="1"/>
          <p:nvPr/>
        </p:nvSpPr>
        <p:spPr>
          <a:xfrm>
            <a:off x="2538872" y="1692414"/>
            <a:ext cx="1201532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4" algn="ctr"/>
            <a:r>
              <a:rPr lang="en-US" sz="4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 of Poverty by aha! Process Inc. – Bridges Out of Poverty </a:t>
            </a:r>
          </a:p>
        </p:txBody>
      </p:sp>
    </p:spTree>
    <p:extLst>
      <p:ext uri="{BB962C8B-B14F-4D97-AF65-F5344CB8AC3E}">
        <p14:creationId xmlns:p14="http://schemas.microsoft.com/office/powerpoint/2010/main" val="1358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">
            <a:extLst>
              <a:ext uri="{FF2B5EF4-FFF2-40B4-BE49-F238E27FC236}">
                <a16:creationId xmlns:a16="http://schemas.microsoft.com/office/drawing/2014/main" id="{07AF10CF-B2FF-3049-892A-E2FDD3D74460}"/>
              </a:ext>
            </a:extLst>
          </p:cNvPr>
          <p:cNvSpPr/>
          <p:nvPr/>
        </p:nvSpPr>
        <p:spPr>
          <a:xfrm>
            <a:off x="0" y="0"/>
            <a:ext cx="18442824" cy="10458998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" name="Group 2"/>
          <p:cNvGrpSpPr/>
          <p:nvPr/>
        </p:nvGrpSpPr>
        <p:grpSpPr>
          <a:xfrm>
            <a:off x="932963" y="3182032"/>
            <a:ext cx="16524014" cy="7582167"/>
            <a:chOff x="0" y="0"/>
            <a:chExt cx="22032018" cy="10109556"/>
          </a:xfrm>
        </p:grpSpPr>
        <p:sp>
          <p:nvSpPr>
            <p:cNvPr id="3" name="Freeform 3"/>
            <p:cNvSpPr/>
            <p:nvPr/>
          </p:nvSpPr>
          <p:spPr>
            <a:xfrm rot="5400000">
              <a:off x="9961599" y="151643"/>
              <a:ext cx="10109556" cy="9806269"/>
            </a:xfrm>
            <a:custGeom>
              <a:avLst/>
              <a:gdLst/>
              <a:ahLst/>
              <a:cxnLst/>
              <a:rect l="l" t="t" r="r" b="b"/>
              <a:pathLst>
                <a:path w="10109556" h="9806269">
                  <a:moveTo>
                    <a:pt x="0" y="0"/>
                  </a:moveTo>
                  <a:lnTo>
                    <a:pt x="10109555" y="0"/>
                  </a:lnTo>
                  <a:lnTo>
                    <a:pt x="10109555" y="9806269"/>
                  </a:lnTo>
                  <a:lnTo>
                    <a:pt x="0" y="98062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 rot="5400000">
              <a:off x="-151643" y="151643"/>
              <a:ext cx="10109556" cy="9806269"/>
            </a:xfrm>
            <a:custGeom>
              <a:avLst/>
              <a:gdLst/>
              <a:ahLst/>
              <a:cxnLst/>
              <a:rect l="l" t="t" r="r" b="b"/>
              <a:pathLst>
                <a:path w="10109556" h="9806269">
                  <a:moveTo>
                    <a:pt x="0" y="0"/>
                  </a:moveTo>
                  <a:lnTo>
                    <a:pt x="10109555" y="0"/>
                  </a:lnTo>
                  <a:lnTo>
                    <a:pt x="10109555" y="9806269"/>
                  </a:lnTo>
                  <a:lnTo>
                    <a:pt x="0" y="98062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 rot="5400000">
              <a:off x="16073387" y="4150924"/>
              <a:ext cx="10109556" cy="1807707"/>
            </a:xfrm>
            <a:custGeom>
              <a:avLst/>
              <a:gdLst/>
              <a:ahLst/>
              <a:cxnLst/>
              <a:rect l="l" t="t" r="r" b="b"/>
              <a:pathLst>
                <a:path w="10109556" h="1807707">
                  <a:moveTo>
                    <a:pt x="0" y="0"/>
                  </a:moveTo>
                  <a:lnTo>
                    <a:pt x="10109555" y="0"/>
                  </a:lnTo>
                  <a:lnTo>
                    <a:pt x="10109555" y="1807707"/>
                  </a:lnTo>
                  <a:lnTo>
                    <a:pt x="0" y="18077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t="-44247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 rot="-5400000">
            <a:off x="-1179454" y="6989328"/>
            <a:ext cx="5368138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dirty="0">
                <a:solidFill>
                  <a:srgbClr val="FFFFFF"/>
                </a:solidFill>
                <a:latin typeface="League Spartan Bold"/>
              </a:rPr>
              <a:t>PHYSICAL</a:t>
            </a:r>
          </a:p>
        </p:txBody>
      </p:sp>
      <p:sp>
        <p:nvSpPr>
          <p:cNvPr id="7" name="TextBox 7"/>
          <p:cNvSpPr txBox="1"/>
          <p:nvPr/>
        </p:nvSpPr>
        <p:spPr>
          <a:xfrm rot="-5400000">
            <a:off x="359328" y="6989328"/>
            <a:ext cx="5368138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>
                <a:solidFill>
                  <a:srgbClr val="FFFFFF"/>
                </a:solidFill>
                <a:latin typeface="League Spartan Bold"/>
              </a:rPr>
              <a:t>EMOTIONAL</a:t>
            </a:r>
          </a:p>
        </p:txBody>
      </p:sp>
      <p:sp>
        <p:nvSpPr>
          <p:cNvPr id="8" name="TextBox 8"/>
          <p:cNvSpPr txBox="1"/>
          <p:nvPr/>
        </p:nvSpPr>
        <p:spPr>
          <a:xfrm rot="-5400000">
            <a:off x="1902378" y="6989328"/>
            <a:ext cx="5368138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>
                <a:solidFill>
                  <a:srgbClr val="FFFFFF"/>
                </a:solidFill>
                <a:latin typeface="League Spartan Bold"/>
              </a:rPr>
              <a:t>MENTAL</a:t>
            </a:r>
          </a:p>
        </p:txBody>
      </p:sp>
      <p:sp>
        <p:nvSpPr>
          <p:cNvPr id="9" name="TextBox 9"/>
          <p:cNvSpPr txBox="1"/>
          <p:nvPr/>
        </p:nvSpPr>
        <p:spPr>
          <a:xfrm rot="-5400000">
            <a:off x="3445428" y="6989328"/>
            <a:ext cx="5368138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>
                <a:solidFill>
                  <a:srgbClr val="FFFFFF"/>
                </a:solidFill>
                <a:latin typeface="League Spartan Bold"/>
              </a:rPr>
              <a:t>SPIRITUAL</a:t>
            </a:r>
          </a:p>
        </p:txBody>
      </p:sp>
      <p:sp>
        <p:nvSpPr>
          <p:cNvPr id="10" name="TextBox 10"/>
          <p:cNvSpPr txBox="1"/>
          <p:nvPr/>
        </p:nvSpPr>
        <p:spPr>
          <a:xfrm rot="-5400000">
            <a:off x="4988478" y="6989328"/>
            <a:ext cx="5368138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dirty="0">
                <a:solidFill>
                  <a:srgbClr val="FFFFFF"/>
                </a:solidFill>
                <a:latin typeface="League Spartan Bold"/>
              </a:rPr>
              <a:t>SOCIAL CAPITAL</a:t>
            </a:r>
          </a:p>
        </p:txBody>
      </p:sp>
      <p:sp>
        <p:nvSpPr>
          <p:cNvPr id="11" name="TextBox 11"/>
          <p:cNvSpPr txBox="1"/>
          <p:nvPr/>
        </p:nvSpPr>
        <p:spPr>
          <a:xfrm rot="-5400000">
            <a:off x="6445644" y="6989328"/>
            <a:ext cx="5368138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>
                <a:solidFill>
                  <a:srgbClr val="FFFFFF"/>
                </a:solidFill>
                <a:latin typeface="League Spartan Bold"/>
              </a:rPr>
              <a:t>FINANCIAL</a:t>
            </a:r>
          </a:p>
        </p:txBody>
      </p:sp>
      <p:sp>
        <p:nvSpPr>
          <p:cNvPr id="12" name="TextBox 12"/>
          <p:cNvSpPr txBox="1"/>
          <p:nvPr/>
        </p:nvSpPr>
        <p:spPr>
          <a:xfrm rot="-5400000">
            <a:off x="7988693" y="6989328"/>
            <a:ext cx="5368138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>
                <a:solidFill>
                  <a:srgbClr val="FFFFFF"/>
                </a:solidFill>
                <a:latin typeface="League Spartan Bold"/>
              </a:rPr>
              <a:t>LANGUAGE</a:t>
            </a:r>
          </a:p>
        </p:txBody>
      </p:sp>
      <p:sp>
        <p:nvSpPr>
          <p:cNvPr id="13" name="TextBox 13"/>
          <p:cNvSpPr txBox="1"/>
          <p:nvPr/>
        </p:nvSpPr>
        <p:spPr>
          <a:xfrm rot="-5400000">
            <a:off x="9390366" y="6867000"/>
            <a:ext cx="5612793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>
                <a:solidFill>
                  <a:srgbClr val="FFFFFF"/>
                </a:solidFill>
                <a:latin typeface="League Spartan Bold"/>
              </a:rPr>
              <a:t>INTEGRITY</a:t>
            </a:r>
          </a:p>
        </p:txBody>
      </p:sp>
      <p:sp>
        <p:nvSpPr>
          <p:cNvPr id="14" name="TextBox 14"/>
          <p:cNvSpPr txBox="1"/>
          <p:nvPr/>
        </p:nvSpPr>
        <p:spPr>
          <a:xfrm rot="-5400000">
            <a:off x="11036694" y="6989328"/>
            <a:ext cx="5368138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>
                <a:solidFill>
                  <a:srgbClr val="FFFFFF"/>
                </a:solidFill>
                <a:latin typeface="League Spartan Bold"/>
              </a:rPr>
              <a:t>PERSISTANCE</a:t>
            </a:r>
          </a:p>
        </p:txBody>
      </p:sp>
      <p:sp>
        <p:nvSpPr>
          <p:cNvPr id="15" name="TextBox 15"/>
          <p:cNvSpPr txBox="1"/>
          <p:nvPr/>
        </p:nvSpPr>
        <p:spPr>
          <a:xfrm rot="-5400000">
            <a:off x="12560694" y="6989328"/>
            <a:ext cx="5368138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>
                <a:solidFill>
                  <a:srgbClr val="FFFFFF"/>
                </a:solidFill>
                <a:latin typeface="League Spartan Bold"/>
              </a:rPr>
              <a:t>RELATIONSHIPS</a:t>
            </a:r>
          </a:p>
        </p:txBody>
      </p:sp>
      <p:sp>
        <p:nvSpPr>
          <p:cNvPr id="16" name="TextBox 16"/>
          <p:cNvSpPr txBox="1"/>
          <p:nvPr/>
        </p:nvSpPr>
        <p:spPr>
          <a:xfrm rot="-5400000">
            <a:off x="14018018" y="6989328"/>
            <a:ext cx="5368138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>
                <a:solidFill>
                  <a:srgbClr val="FFFFFF"/>
                </a:solidFill>
                <a:latin typeface="League Spartan Bold"/>
              </a:rPr>
              <a:t>KNOWLEDGE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7286784" y="647699"/>
            <a:ext cx="3990816" cy="1447801"/>
            <a:chOff x="0" y="0"/>
            <a:chExt cx="2766987" cy="41437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766987" cy="414374"/>
            </a:xfrm>
            <a:custGeom>
              <a:avLst/>
              <a:gdLst/>
              <a:ahLst/>
              <a:cxnLst/>
              <a:rect l="l" t="t" r="r" b="b"/>
              <a:pathLst>
                <a:path w="2766987" h="414374">
                  <a:moveTo>
                    <a:pt x="67059" y="0"/>
                  </a:moveTo>
                  <a:lnTo>
                    <a:pt x="2699928" y="0"/>
                  </a:lnTo>
                  <a:cubicBezTo>
                    <a:pt x="2736964" y="0"/>
                    <a:pt x="2766987" y="30023"/>
                    <a:pt x="2766987" y="67059"/>
                  </a:cubicBezTo>
                  <a:lnTo>
                    <a:pt x="2766987" y="347315"/>
                  </a:lnTo>
                  <a:cubicBezTo>
                    <a:pt x="2766987" y="384350"/>
                    <a:pt x="2736964" y="414374"/>
                    <a:pt x="2699928" y="414374"/>
                  </a:cubicBezTo>
                  <a:lnTo>
                    <a:pt x="67059" y="414374"/>
                  </a:lnTo>
                  <a:cubicBezTo>
                    <a:pt x="30023" y="414374"/>
                    <a:pt x="0" y="384350"/>
                    <a:pt x="0" y="347315"/>
                  </a:cubicBezTo>
                  <a:lnTo>
                    <a:pt x="0" y="67059"/>
                  </a:lnTo>
                  <a:cubicBezTo>
                    <a:pt x="0" y="30023"/>
                    <a:pt x="30023" y="0"/>
                    <a:pt x="67059" y="0"/>
                  </a:cubicBezTo>
                  <a:close/>
                </a:path>
              </a:pathLst>
            </a:custGeom>
            <a:solidFill>
              <a:srgbClr val="1A65A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57150"/>
              <a:ext cx="2766987" cy="4715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3891048" y="912050"/>
            <a:ext cx="10815552" cy="7582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Resources </a:t>
            </a:r>
          </a:p>
        </p:txBody>
      </p:sp>
      <p:sp>
        <p:nvSpPr>
          <p:cNvPr id="21" name="Freeform 21"/>
          <p:cNvSpPr/>
          <p:nvPr/>
        </p:nvSpPr>
        <p:spPr>
          <a:xfrm>
            <a:off x="-1301756" y="-400523"/>
            <a:ext cx="3840627" cy="5012238"/>
          </a:xfrm>
          <a:custGeom>
            <a:avLst/>
            <a:gdLst/>
            <a:ahLst/>
            <a:cxnLst/>
            <a:rect l="l" t="t" r="r" b="b"/>
            <a:pathLst>
              <a:path w="3840627" h="5012238">
                <a:moveTo>
                  <a:pt x="0" y="0"/>
                </a:moveTo>
                <a:lnTo>
                  <a:pt x="3840627" y="0"/>
                </a:lnTo>
                <a:lnTo>
                  <a:pt x="3840627" y="5012238"/>
                </a:lnTo>
                <a:lnTo>
                  <a:pt x="0" y="50122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 flipH="1">
            <a:off x="15851069" y="-400523"/>
            <a:ext cx="3840627" cy="5012238"/>
          </a:xfrm>
          <a:custGeom>
            <a:avLst/>
            <a:gdLst/>
            <a:ahLst/>
            <a:cxnLst/>
            <a:rect l="l" t="t" r="r" b="b"/>
            <a:pathLst>
              <a:path w="3840627" h="5012238">
                <a:moveTo>
                  <a:pt x="3840627" y="0"/>
                </a:moveTo>
                <a:lnTo>
                  <a:pt x="0" y="0"/>
                </a:lnTo>
                <a:lnTo>
                  <a:pt x="0" y="5012238"/>
                </a:lnTo>
                <a:lnTo>
                  <a:pt x="3840627" y="5012238"/>
                </a:lnTo>
                <a:lnTo>
                  <a:pt x="3840627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">
            <a:extLst>
              <a:ext uri="{FF2B5EF4-FFF2-40B4-BE49-F238E27FC236}">
                <a16:creationId xmlns:a16="http://schemas.microsoft.com/office/drawing/2014/main" id="{A8E11547-421A-23AD-88A9-CC003F69A750}"/>
              </a:ext>
            </a:extLst>
          </p:cNvPr>
          <p:cNvSpPr/>
          <p:nvPr/>
        </p:nvSpPr>
        <p:spPr>
          <a:xfrm>
            <a:off x="0" y="-2264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59" b="-925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Freeform 2"/>
          <p:cNvSpPr/>
          <p:nvPr/>
        </p:nvSpPr>
        <p:spPr>
          <a:xfrm>
            <a:off x="1693026" y="1943697"/>
            <a:ext cx="14811429" cy="3628800"/>
          </a:xfrm>
          <a:custGeom>
            <a:avLst/>
            <a:gdLst/>
            <a:ahLst/>
            <a:cxnLst/>
            <a:rect l="l" t="t" r="r" b="b"/>
            <a:pathLst>
              <a:path w="14811429" h="3628800">
                <a:moveTo>
                  <a:pt x="0" y="0"/>
                </a:moveTo>
                <a:lnTo>
                  <a:pt x="14811430" y="0"/>
                </a:lnTo>
                <a:lnTo>
                  <a:pt x="14811430" y="3628800"/>
                </a:lnTo>
                <a:lnTo>
                  <a:pt x="0" y="3628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2575738" y="2782663"/>
            <a:ext cx="1656159" cy="1656159"/>
          </a:xfrm>
          <a:custGeom>
            <a:avLst/>
            <a:gdLst/>
            <a:ahLst/>
            <a:cxnLst/>
            <a:rect l="l" t="t" r="r" b="b"/>
            <a:pathLst>
              <a:path w="1656159" h="1656159">
                <a:moveTo>
                  <a:pt x="0" y="0"/>
                </a:moveTo>
                <a:lnTo>
                  <a:pt x="1656160" y="0"/>
                </a:lnTo>
                <a:lnTo>
                  <a:pt x="1656160" y="1656159"/>
                </a:lnTo>
                <a:lnTo>
                  <a:pt x="0" y="16561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TextBox 4"/>
          <p:cNvSpPr txBox="1"/>
          <p:nvPr/>
        </p:nvSpPr>
        <p:spPr>
          <a:xfrm>
            <a:off x="1261056" y="5011218"/>
            <a:ext cx="2792324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800" b="1" spc="7" dirty="0">
                <a:solidFill>
                  <a:srgbClr val="0F6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Effective Communication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796931" y="5800461"/>
            <a:ext cx="2599487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800" b="1" spc="7" dirty="0">
                <a:solidFill>
                  <a:srgbClr val="0F6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Motivated Team Members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052657" y="4805948"/>
            <a:ext cx="2258885" cy="861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2800" b="1" spc="7" dirty="0">
                <a:solidFill>
                  <a:srgbClr val="0F6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 / Leadership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152594" y="5955336"/>
            <a:ext cx="2799361" cy="260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33"/>
              </a:lnSpc>
            </a:pPr>
            <a:r>
              <a:rPr lang="en-US" sz="2800" b="1" spc="7" dirty="0">
                <a:solidFill>
                  <a:srgbClr val="0F6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Wide Knowledge</a:t>
            </a:r>
            <a:endParaRPr lang="en-US" sz="2200" spc="7" dirty="0">
              <a:solidFill>
                <a:srgbClr val="0F6A9D"/>
              </a:solidFill>
              <a:latin typeface="Montserrat Ultra-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4414827" y="4849972"/>
            <a:ext cx="3018902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800" b="1" spc="7" dirty="0">
                <a:solidFill>
                  <a:srgbClr val="0F6A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Long-term Management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66743" y="6040807"/>
            <a:ext cx="2792324" cy="4616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are the local Omaha initiative that is non-profit.</a:t>
            </a:r>
            <a:endParaRPr lang="en-US" sz="1200" dirty="0">
              <a:solidFill>
                <a:srgbClr val="5454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endParaRPr lang="en-US" sz="1000" dirty="0">
              <a:solidFill>
                <a:srgbClr val="5454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over 225 Bridges initiatives across the world</a:t>
            </a:r>
            <a:r>
              <a:rPr lang="en-US" sz="2800" dirty="0">
                <a:solidFill>
                  <a:srgbClr val="545454"/>
                </a:solidFill>
                <a:latin typeface="Montserrat Medium"/>
              </a:rPr>
              <a:t>.</a:t>
            </a:r>
          </a:p>
          <a:p>
            <a:pPr algn="ctr">
              <a:spcBef>
                <a:spcPct val="0"/>
              </a:spcBef>
            </a:pPr>
            <a:endParaRPr lang="en-US" sz="1000" dirty="0">
              <a:solidFill>
                <a:srgbClr val="545454"/>
              </a:solidFill>
              <a:latin typeface="Montserrat Medium"/>
            </a:endParaRPr>
          </a:p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started in 2016.</a:t>
            </a:r>
          </a:p>
          <a:p>
            <a:pPr algn="ctr">
              <a:spcBef>
                <a:spcPct val="0"/>
              </a:spcBef>
            </a:pPr>
            <a:endParaRPr lang="en-US" sz="2800" dirty="0">
              <a:solidFill>
                <a:srgbClr val="545454"/>
              </a:solidFill>
              <a:latin typeface="Montserrat Medium"/>
            </a:endParaRPr>
          </a:p>
          <a:p>
            <a:pPr algn="ctr">
              <a:spcBef>
                <a:spcPct val="0"/>
              </a:spcBef>
            </a:pPr>
            <a:endParaRPr lang="en-US" sz="2800" dirty="0">
              <a:solidFill>
                <a:srgbClr val="545454"/>
              </a:solidFill>
              <a:latin typeface="Montserrat Medium"/>
            </a:endParaRPr>
          </a:p>
          <a:p>
            <a:pPr algn="ctr">
              <a:spcBef>
                <a:spcPct val="0"/>
              </a:spcBef>
            </a:pPr>
            <a:endParaRPr lang="en-US" sz="2800" dirty="0">
              <a:solidFill>
                <a:srgbClr val="545454"/>
              </a:solidFill>
              <a:latin typeface="Montserrat Medium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436893" y="6712770"/>
            <a:ext cx="3364404" cy="29652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800" dirty="0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mission is to help </a:t>
            </a:r>
          </a:p>
          <a:p>
            <a:pPr algn="ctr"/>
            <a:r>
              <a:rPr lang="en-US" sz="2800" dirty="0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 poverty and bring stability to people.</a:t>
            </a:r>
            <a:endParaRPr lang="en-US" sz="1000" dirty="0">
              <a:solidFill>
                <a:srgbClr val="5454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000" dirty="0">
              <a:solidFill>
                <a:srgbClr val="5454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have over 2,000  graduates from our program.</a:t>
            </a:r>
          </a:p>
          <a:p>
            <a:pPr algn="ctr">
              <a:lnSpc>
                <a:spcPts val="1913"/>
              </a:lnSpc>
              <a:spcBef>
                <a:spcPct val="0"/>
              </a:spcBef>
            </a:pPr>
            <a:endParaRPr lang="en-US" sz="1366" dirty="0">
              <a:solidFill>
                <a:srgbClr val="545454"/>
              </a:solidFill>
              <a:latin typeface="Montserrat Medium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732478" y="5693805"/>
            <a:ext cx="3159106" cy="4616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currently have not received state, federal or city tax dollars.</a:t>
            </a:r>
          </a:p>
          <a:p>
            <a:pPr algn="ctr">
              <a:spcBef>
                <a:spcPct val="0"/>
              </a:spcBef>
            </a:pPr>
            <a:endParaRPr lang="en-US" sz="1000" dirty="0">
              <a:solidFill>
                <a:srgbClr val="5454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programming is free to the participants.</a:t>
            </a:r>
            <a:endParaRPr lang="en-US" sz="1000" dirty="0">
              <a:solidFill>
                <a:srgbClr val="5454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endParaRPr lang="en-US" sz="1000" dirty="0">
              <a:solidFill>
                <a:srgbClr val="5454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Funding comes from grants, agencies, churches &amp;  individuals.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024957" y="5752173"/>
            <a:ext cx="4155688" cy="4185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do not require any       </a:t>
            </a:r>
          </a:p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documents/paperwork </a:t>
            </a:r>
          </a:p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any income.</a:t>
            </a:r>
          </a:p>
          <a:p>
            <a:pPr algn="ctr">
              <a:spcBef>
                <a:spcPct val="0"/>
              </a:spcBef>
            </a:pPr>
            <a:endParaRPr lang="en-US" sz="1000" dirty="0">
              <a:solidFill>
                <a:srgbClr val="5454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require most </a:t>
            </a:r>
          </a:p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participants to be 19     years of age or older. </a:t>
            </a:r>
            <a:endParaRPr lang="en-US" sz="1000" dirty="0">
              <a:solidFill>
                <a:srgbClr val="5454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endParaRPr lang="en-US" sz="1000" dirty="0">
              <a:solidFill>
                <a:srgbClr val="5454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Free unlimited life </a:t>
            </a:r>
          </a:p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coaching is offered for </a:t>
            </a:r>
          </a:p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grads.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865850" y="6315854"/>
            <a:ext cx="3250917" cy="230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Classes cover people, life &amp; financial skills</a:t>
            </a:r>
          </a:p>
          <a:p>
            <a:pPr algn="ctr">
              <a:spcBef>
                <a:spcPct val="0"/>
              </a:spcBef>
            </a:pPr>
            <a:endParaRPr lang="en-US" sz="1000" dirty="0">
              <a:solidFill>
                <a:srgbClr val="5454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also offer workshops and poverty simulations.</a:t>
            </a:r>
          </a:p>
        </p:txBody>
      </p:sp>
      <p:sp>
        <p:nvSpPr>
          <p:cNvPr id="14" name="Freeform 14"/>
          <p:cNvSpPr/>
          <p:nvPr/>
        </p:nvSpPr>
        <p:spPr>
          <a:xfrm>
            <a:off x="5441587" y="2990346"/>
            <a:ext cx="1656159" cy="1656159"/>
          </a:xfrm>
          <a:custGeom>
            <a:avLst/>
            <a:gdLst/>
            <a:ahLst/>
            <a:cxnLst/>
            <a:rect l="l" t="t" r="r" b="b"/>
            <a:pathLst>
              <a:path w="1656159" h="1656159">
                <a:moveTo>
                  <a:pt x="0" y="0"/>
                </a:moveTo>
                <a:lnTo>
                  <a:pt x="1656159" y="0"/>
                </a:lnTo>
                <a:lnTo>
                  <a:pt x="1656159" y="1656159"/>
                </a:lnTo>
                <a:lnTo>
                  <a:pt x="0" y="165615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8320134" y="2782662"/>
            <a:ext cx="1656159" cy="1656159"/>
          </a:xfrm>
          <a:custGeom>
            <a:avLst/>
            <a:gdLst/>
            <a:ahLst/>
            <a:cxnLst/>
            <a:rect l="l" t="t" r="r" b="b"/>
            <a:pathLst>
              <a:path w="1656159" h="1656159">
                <a:moveTo>
                  <a:pt x="0" y="0"/>
                </a:moveTo>
                <a:lnTo>
                  <a:pt x="1656159" y="0"/>
                </a:lnTo>
                <a:lnTo>
                  <a:pt x="1656159" y="1656159"/>
                </a:lnTo>
                <a:lnTo>
                  <a:pt x="0" y="16561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11178752" y="2990346"/>
            <a:ext cx="1656159" cy="1656159"/>
          </a:xfrm>
          <a:custGeom>
            <a:avLst/>
            <a:gdLst/>
            <a:ahLst/>
            <a:cxnLst/>
            <a:rect l="l" t="t" r="r" b="b"/>
            <a:pathLst>
              <a:path w="1656159" h="1656159">
                <a:moveTo>
                  <a:pt x="0" y="0"/>
                </a:moveTo>
                <a:lnTo>
                  <a:pt x="1656159" y="0"/>
                </a:lnTo>
                <a:lnTo>
                  <a:pt x="1656159" y="1656159"/>
                </a:lnTo>
                <a:lnTo>
                  <a:pt x="0" y="165615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3999685" y="2797732"/>
            <a:ext cx="1656159" cy="1656159"/>
          </a:xfrm>
          <a:custGeom>
            <a:avLst/>
            <a:gdLst/>
            <a:ahLst/>
            <a:cxnLst/>
            <a:rect l="l" t="t" r="r" b="b"/>
            <a:pathLst>
              <a:path w="1656159" h="1656159">
                <a:moveTo>
                  <a:pt x="0" y="0"/>
                </a:moveTo>
                <a:lnTo>
                  <a:pt x="1656159" y="0"/>
                </a:lnTo>
                <a:lnTo>
                  <a:pt x="1656159" y="1656159"/>
                </a:lnTo>
                <a:lnTo>
                  <a:pt x="0" y="16561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8" name="Group 18"/>
          <p:cNvGrpSpPr/>
          <p:nvPr/>
        </p:nvGrpSpPr>
        <p:grpSpPr>
          <a:xfrm>
            <a:off x="5791200" y="223243"/>
            <a:ext cx="6781800" cy="1186458"/>
            <a:chOff x="0" y="0"/>
            <a:chExt cx="2766987" cy="41437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766987" cy="414374"/>
            </a:xfrm>
            <a:custGeom>
              <a:avLst/>
              <a:gdLst/>
              <a:ahLst/>
              <a:cxnLst/>
              <a:rect l="l" t="t" r="r" b="b"/>
              <a:pathLst>
                <a:path w="2766987" h="414374">
                  <a:moveTo>
                    <a:pt x="67059" y="0"/>
                  </a:moveTo>
                  <a:lnTo>
                    <a:pt x="2699928" y="0"/>
                  </a:lnTo>
                  <a:cubicBezTo>
                    <a:pt x="2736964" y="0"/>
                    <a:pt x="2766987" y="30023"/>
                    <a:pt x="2766987" y="67059"/>
                  </a:cubicBezTo>
                  <a:lnTo>
                    <a:pt x="2766987" y="347315"/>
                  </a:lnTo>
                  <a:cubicBezTo>
                    <a:pt x="2766987" y="384350"/>
                    <a:pt x="2736964" y="414374"/>
                    <a:pt x="2699928" y="414374"/>
                  </a:cubicBezTo>
                  <a:lnTo>
                    <a:pt x="67059" y="414374"/>
                  </a:lnTo>
                  <a:cubicBezTo>
                    <a:pt x="30023" y="414374"/>
                    <a:pt x="0" y="384350"/>
                    <a:pt x="0" y="347315"/>
                  </a:cubicBezTo>
                  <a:lnTo>
                    <a:pt x="0" y="67059"/>
                  </a:lnTo>
                  <a:cubicBezTo>
                    <a:pt x="0" y="30023"/>
                    <a:pt x="30023" y="0"/>
                    <a:pt x="67059" y="0"/>
                  </a:cubicBezTo>
                  <a:close/>
                </a:path>
              </a:pathLst>
            </a:custGeom>
            <a:solidFill>
              <a:srgbClr val="1A65A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57150"/>
              <a:ext cx="2766987" cy="4715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3942018" y="459111"/>
            <a:ext cx="10505903" cy="741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is Omaha Bridges?</a:t>
            </a:r>
          </a:p>
        </p:txBody>
      </p:sp>
      <p:sp>
        <p:nvSpPr>
          <p:cNvPr id="22" name="Freeform 22"/>
          <p:cNvSpPr/>
          <p:nvPr/>
        </p:nvSpPr>
        <p:spPr>
          <a:xfrm>
            <a:off x="-1301756" y="-400523"/>
            <a:ext cx="3840627" cy="5012238"/>
          </a:xfrm>
          <a:custGeom>
            <a:avLst/>
            <a:gdLst/>
            <a:ahLst/>
            <a:cxnLst/>
            <a:rect l="l" t="t" r="r" b="b"/>
            <a:pathLst>
              <a:path w="3840627" h="5012238">
                <a:moveTo>
                  <a:pt x="0" y="0"/>
                </a:moveTo>
                <a:lnTo>
                  <a:pt x="3840627" y="0"/>
                </a:lnTo>
                <a:lnTo>
                  <a:pt x="3840627" y="5012238"/>
                </a:lnTo>
                <a:lnTo>
                  <a:pt x="0" y="501223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 flipH="1">
            <a:off x="15851069" y="-400523"/>
            <a:ext cx="3840627" cy="5012238"/>
          </a:xfrm>
          <a:custGeom>
            <a:avLst/>
            <a:gdLst/>
            <a:ahLst/>
            <a:cxnLst/>
            <a:rect l="l" t="t" r="r" b="b"/>
            <a:pathLst>
              <a:path w="3840627" h="5012238">
                <a:moveTo>
                  <a:pt x="3840627" y="0"/>
                </a:moveTo>
                <a:lnTo>
                  <a:pt x="0" y="0"/>
                </a:lnTo>
                <a:lnTo>
                  <a:pt x="0" y="5012238"/>
                </a:lnTo>
                <a:lnTo>
                  <a:pt x="3840627" y="5012238"/>
                </a:lnTo>
                <a:lnTo>
                  <a:pt x="3840627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952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5815648" y="2634920"/>
            <a:ext cx="3052482" cy="1839110"/>
            <a:chOff x="0" y="0"/>
            <a:chExt cx="4069976" cy="2452146"/>
          </a:xfrm>
        </p:grpSpPr>
        <p:sp>
          <p:nvSpPr>
            <p:cNvPr id="4" name="Freeform 4"/>
            <p:cNvSpPr/>
            <p:nvPr/>
          </p:nvSpPr>
          <p:spPr>
            <a:xfrm>
              <a:off x="12700" y="12700"/>
              <a:ext cx="4044569" cy="2426716"/>
            </a:xfrm>
            <a:custGeom>
              <a:avLst/>
              <a:gdLst/>
              <a:ahLst/>
              <a:cxnLst/>
              <a:rect l="l" t="t" r="r" b="b"/>
              <a:pathLst>
                <a:path w="4044569" h="2426716">
                  <a:moveTo>
                    <a:pt x="0" y="0"/>
                  </a:moveTo>
                  <a:lnTo>
                    <a:pt x="4044569" y="0"/>
                  </a:lnTo>
                  <a:lnTo>
                    <a:pt x="4044569" y="2426716"/>
                  </a:lnTo>
                  <a:lnTo>
                    <a:pt x="0" y="2426716"/>
                  </a:lnTo>
                  <a:close/>
                </a:path>
              </a:pathLst>
            </a:custGeom>
            <a:solidFill>
              <a:srgbClr val="1D8AC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4069969" cy="2452116"/>
            </a:xfrm>
            <a:custGeom>
              <a:avLst/>
              <a:gdLst/>
              <a:ahLst/>
              <a:cxnLst/>
              <a:rect l="l" t="t" r="r" b="b"/>
              <a:pathLst>
                <a:path w="4069969" h="2452116">
                  <a:moveTo>
                    <a:pt x="12700" y="0"/>
                  </a:moveTo>
                  <a:lnTo>
                    <a:pt x="4057269" y="0"/>
                  </a:lnTo>
                  <a:cubicBezTo>
                    <a:pt x="4064254" y="0"/>
                    <a:pt x="4069969" y="5715"/>
                    <a:pt x="4069969" y="12700"/>
                  </a:cubicBezTo>
                  <a:lnTo>
                    <a:pt x="4069969" y="2439416"/>
                  </a:lnTo>
                  <a:cubicBezTo>
                    <a:pt x="4069969" y="2446401"/>
                    <a:pt x="4064254" y="2452116"/>
                    <a:pt x="4057269" y="2452116"/>
                  </a:cubicBezTo>
                  <a:lnTo>
                    <a:pt x="12700" y="2452116"/>
                  </a:lnTo>
                  <a:cubicBezTo>
                    <a:pt x="5715" y="2452116"/>
                    <a:pt x="0" y="2446401"/>
                    <a:pt x="0" y="2439416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2439416"/>
                  </a:lnTo>
                  <a:lnTo>
                    <a:pt x="12700" y="2439416"/>
                  </a:lnTo>
                  <a:lnTo>
                    <a:pt x="12700" y="2426716"/>
                  </a:lnTo>
                  <a:lnTo>
                    <a:pt x="4057269" y="2426716"/>
                  </a:lnTo>
                  <a:lnTo>
                    <a:pt x="4057269" y="2439416"/>
                  </a:lnTo>
                  <a:lnTo>
                    <a:pt x="4044569" y="2439416"/>
                  </a:lnTo>
                  <a:lnTo>
                    <a:pt x="4044569" y="12700"/>
                  </a:lnTo>
                  <a:lnTo>
                    <a:pt x="4057269" y="12700"/>
                  </a:lnTo>
                  <a:lnTo>
                    <a:pt x="4057269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000770" y="3393353"/>
            <a:ext cx="2857830" cy="389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24"/>
              </a:lnSpc>
            </a:pPr>
            <a:r>
              <a:rPr lang="en-US" sz="2800" spc="26" dirty="0">
                <a:solidFill>
                  <a:srgbClr val="FFFFFF"/>
                </a:solidFill>
                <a:latin typeface="Poppins Bold"/>
              </a:rPr>
              <a:t>MY LIFE NOW 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4298937" y="4709764"/>
            <a:ext cx="3052482" cy="1839110"/>
            <a:chOff x="0" y="0"/>
            <a:chExt cx="4069976" cy="2452146"/>
          </a:xfrm>
        </p:grpSpPr>
        <p:sp>
          <p:nvSpPr>
            <p:cNvPr id="8" name="Freeform 8"/>
            <p:cNvSpPr/>
            <p:nvPr/>
          </p:nvSpPr>
          <p:spPr>
            <a:xfrm>
              <a:off x="12700" y="12700"/>
              <a:ext cx="4044569" cy="2426716"/>
            </a:xfrm>
            <a:custGeom>
              <a:avLst/>
              <a:gdLst/>
              <a:ahLst/>
              <a:cxnLst/>
              <a:rect l="l" t="t" r="r" b="b"/>
              <a:pathLst>
                <a:path w="4044569" h="2426716">
                  <a:moveTo>
                    <a:pt x="0" y="0"/>
                  </a:moveTo>
                  <a:lnTo>
                    <a:pt x="4044569" y="0"/>
                  </a:lnTo>
                  <a:lnTo>
                    <a:pt x="4044569" y="2426716"/>
                  </a:lnTo>
                  <a:lnTo>
                    <a:pt x="0" y="2426716"/>
                  </a:lnTo>
                  <a:close/>
                </a:path>
              </a:pathLst>
            </a:custGeom>
            <a:solidFill>
              <a:srgbClr val="003D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069969" cy="2452116"/>
            </a:xfrm>
            <a:custGeom>
              <a:avLst/>
              <a:gdLst/>
              <a:ahLst/>
              <a:cxnLst/>
              <a:rect l="l" t="t" r="r" b="b"/>
              <a:pathLst>
                <a:path w="4069969" h="2452116">
                  <a:moveTo>
                    <a:pt x="12700" y="0"/>
                  </a:moveTo>
                  <a:lnTo>
                    <a:pt x="4057269" y="0"/>
                  </a:lnTo>
                  <a:cubicBezTo>
                    <a:pt x="4064254" y="0"/>
                    <a:pt x="4069969" y="5715"/>
                    <a:pt x="4069969" y="12700"/>
                  </a:cubicBezTo>
                  <a:lnTo>
                    <a:pt x="4069969" y="2439416"/>
                  </a:lnTo>
                  <a:cubicBezTo>
                    <a:pt x="4069969" y="2446401"/>
                    <a:pt x="4064254" y="2452116"/>
                    <a:pt x="4057269" y="2452116"/>
                  </a:cubicBezTo>
                  <a:lnTo>
                    <a:pt x="12700" y="2452116"/>
                  </a:lnTo>
                  <a:cubicBezTo>
                    <a:pt x="5715" y="2452116"/>
                    <a:pt x="0" y="2446401"/>
                    <a:pt x="0" y="2439416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2439416"/>
                  </a:lnTo>
                  <a:lnTo>
                    <a:pt x="12700" y="2439416"/>
                  </a:lnTo>
                  <a:lnTo>
                    <a:pt x="12700" y="2426716"/>
                  </a:lnTo>
                  <a:lnTo>
                    <a:pt x="4057269" y="2426716"/>
                  </a:lnTo>
                  <a:lnTo>
                    <a:pt x="4057269" y="2439416"/>
                  </a:lnTo>
                  <a:lnTo>
                    <a:pt x="4044569" y="2439416"/>
                  </a:lnTo>
                  <a:lnTo>
                    <a:pt x="4044569" y="12700"/>
                  </a:lnTo>
                  <a:lnTo>
                    <a:pt x="4057269" y="12700"/>
                  </a:lnTo>
                  <a:lnTo>
                    <a:pt x="4057269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4390377" y="5226983"/>
            <a:ext cx="2869602" cy="8046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24"/>
              </a:lnSpc>
            </a:pPr>
            <a:r>
              <a:rPr lang="en-US" sz="2800" spc="26">
                <a:solidFill>
                  <a:srgbClr val="FFFFFF"/>
                </a:solidFill>
                <a:latin typeface="Poppins Bold"/>
              </a:rPr>
              <a:t>THEORY OF CHANGE 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7635714" y="4709764"/>
            <a:ext cx="3052482" cy="1839110"/>
            <a:chOff x="0" y="0"/>
            <a:chExt cx="4069976" cy="2452146"/>
          </a:xfrm>
        </p:grpSpPr>
        <p:sp>
          <p:nvSpPr>
            <p:cNvPr id="12" name="Freeform 12"/>
            <p:cNvSpPr/>
            <p:nvPr/>
          </p:nvSpPr>
          <p:spPr>
            <a:xfrm>
              <a:off x="12700" y="12700"/>
              <a:ext cx="4044569" cy="2426716"/>
            </a:xfrm>
            <a:custGeom>
              <a:avLst/>
              <a:gdLst/>
              <a:ahLst/>
              <a:cxnLst/>
              <a:rect l="l" t="t" r="r" b="b"/>
              <a:pathLst>
                <a:path w="4044569" h="2426716">
                  <a:moveTo>
                    <a:pt x="0" y="0"/>
                  </a:moveTo>
                  <a:lnTo>
                    <a:pt x="4044569" y="0"/>
                  </a:lnTo>
                  <a:lnTo>
                    <a:pt x="4044569" y="2426716"/>
                  </a:lnTo>
                  <a:lnTo>
                    <a:pt x="0" y="2426716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0"/>
              <a:ext cx="4069969" cy="2452116"/>
            </a:xfrm>
            <a:custGeom>
              <a:avLst/>
              <a:gdLst/>
              <a:ahLst/>
              <a:cxnLst/>
              <a:rect l="l" t="t" r="r" b="b"/>
              <a:pathLst>
                <a:path w="4069969" h="2452116">
                  <a:moveTo>
                    <a:pt x="12700" y="0"/>
                  </a:moveTo>
                  <a:lnTo>
                    <a:pt x="4057269" y="0"/>
                  </a:lnTo>
                  <a:cubicBezTo>
                    <a:pt x="4064254" y="0"/>
                    <a:pt x="4069969" y="5715"/>
                    <a:pt x="4069969" y="12700"/>
                  </a:cubicBezTo>
                  <a:lnTo>
                    <a:pt x="4069969" y="2439416"/>
                  </a:lnTo>
                  <a:cubicBezTo>
                    <a:pt x="4069969" y="2446401"/>
                    <a:pt x="4064254" y="2452116"/>
                    <a:pt x="4057269" y="2452116"/>
                  </a:cubicBezTo>
                  <a:lnTo>
                    <a:pt x="12700" y="2452116"/>
                  </a:lnTo>
                  <a:cubicBezTo>
                    <a:pt x="5715" y="2452116"/>
                    <a:pt x="0" y="2446401"/>
                    <a:pt x="0" y="2439416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2439416"/>
                  </a:lnTo>
                  <a:lnTo>
                    <a:pt x="12700" y="2439416"/>
                  </a:lnTo>
                  <a:lnTo>
                    <a:pt x="12700" y="2426716"/>
                  </a:lnTo>
                  <a:lnTo>
                    <a:pt x="4057269" y="2426716"/>
                  </a:lnTo>
                  <a:lnTo>
                    <a:pt x="4057269" y="2439416"/>
                  </a:lnTo>
                  <a:lnTo>
                    <a:pt x="4044569" y="2439416"/>
                  </a:lnTo>
                  <a:lnTo>
                    <a:pt x="4044569" y="12700"/>
                  </a:lnTo>
                  <a:lnTo>
                    <a:pt x="4057269" y="12700"/>
                  </a:lnTo>
                  <a:lnTo>
                    <a:pt x="4057269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7727154" y="5226983"/>
            <a:ext cx="2869602" cy="8046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24"/>
              </a:lnSpc>
            </a:pPr>
            <a:r>
              <a:rPr lang="en-US" sz="2800" spc="26">
                <a:solidFill>
                  <a:srgbClr val="FFFFFF"/>
                </a:solidFill>
                <a:latin typeface="Poppins Bold"/>
              </a:rPr>
              <a:t>CAUSES OF POVERTY 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0972489" y="4709764"/>
            <a:ext cx="3052482" cy="1839110"/>
            <a:chOff x="0" y="0"/>
            <a:chExt cx="4069976" cy="2452146"/>
          </a:xfrm>
        </p:grpSpPr>
        <p:sp>
          <p:nvSpPr>
            <p:cNvPr id="16" name="Freeform 16"/>
            <p:cNvSpPr/>
            <p:nvPr/>
          </p:nvSpPr>
          <p:spPr>
            <a:xfrm>
              <a:off x="12700" y="12700"/>
              <a:ext cx="4044569" cy="2426716"/>
            </a:xfrm>
            <a:custGeom>
              <a:avLst/>
              <a:gdLst/>
              <a:ahLst/>
              <a:cxnLst/>
              <a:rect l="l" t="t" r="r" b="b"/>
              <a:pathLst>
                <a:path w="4044569" h="2426716">
                  <a:moveTo>
                    <a:pt x="0" y="0"/>
                  </a:moveTo>
                  <a:lnTo>
                    <a:pt x="4044569" y="0"/>
                  </a:lnTo>
                  <a:lnTo>
                    <a:pt x="4044569" y="2426716"/>
                  </a:lnTo>
                  <a:lnTo>
                    <a:pt x="0" y="2426716"/>
                  </a:lnTo>
                  <a:close/>
                </a:path>
              </a:pathLst>
            </a:custGeom>
            <a:solidFill>
              <a:srgbClr val="175EA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0" y="0"/>
              <a:ext cx="4069969" cy="2452116"/>
            </a:xfrm>
            <a:custGeom>
              <a:avLst/>
              <a:gdLst/>
              <a:ahLst/>
              <a:cxnLst/>
              <a:rect l="l" t="t" r="r" b="b"/>
              <a:pathLst>
                <a:path w="4069969" h="2452116">
                  <a:moveTo>
                    <a:pt x="12700" y="0"/>
                  </a:moveTo>
                  <a:lnTo>
                    <a:pt x="4057269" y="0"/>
                  </a:lnTo>
                  <a:cubicBezTo>
                    <a:pt x="4064254" y="0"/>
                    <a:pt x="4069969" y="5715"/>
                    <a:pt x="4069969" y="12700"/>
                  </a:cubicBezTo>
                  <a:lnTo>
                    <a:pt x="4069969" y="2439416"/>
                  </a:lnTo>
                  <a:cubicBezTo>
                    <a:pt x="4069969" y="2446401"/>
                    <a:pt x="4064254" y="2452116"/>
                    <a:pt x="4057269" y="2452116"/>
                  </a:cubicBezTo>
                  <a:lnTo>
                    <a:pt x="12700" y="2452116"/>
                  </a:lnTo>
                  <a:cubicBezTo>
                    <a:pt x="5715" y="2452116"/>
                    <a:pt x="0" y="2446401"/>
                    <a:pt x="0" y="2439416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2439416"/>
                  </a:lnTo>
                  <a:lnTo>
                    <a:pt x="12700" y="2439416"/>
                  </a:lnTo>
                  <a:lnTo>
                    <a:pt x="12700" y="2426716"/>
                  </a:lnTo>
                  <a:lnTo>
                    <a:pt x="4057269" y="2426716"/>
                  </a:lnTo>
                  <a:lnTo>
                    <a:pt x="4057269" y="2439416"/>
                  </a:lnTo>
                  <a:lnTo>
                    <a:pt x="4044569" y="2439416"/>
                  </a:lnTo>
                  <a:lnTo>
                    <a:pt x="4044569" y="12700"/>
                  </a:lnTo>
                  <a:lnTo>
                    <a:pt x="4057269" y="12700"/>
                  </a:lnTo>
                  <a:lnTo>
                    <a:pt x="4057269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1063929" y="5417483"/>
            <a:ext cx="2869602" cy="4236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24"/>
              </a:lnSpc>
            </a:pPr>
            <a:r>
              <a:rPr lang="en-US" sz="2800" spc="26" dirty="0">
                <a:solidFill>
                  <a:srgbClr val="FFFFFF"/>
                </a:solidFill>
                <a:latin typeface="Poppins Bold"/>
              </a:rPr>
              <a:t>HIDDEN RULES 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9277616" y="2648920"/>
            <a:ext cx="7992692" cy="3925590"/>
            <a:chOff x="-6586953" y="-2782002"/>
            <a:chExt cx="10656922" cy="5234118"/>
          </a:xfrm>
        </p:grpSpPr>
        <p:sp>
          <p:nvSpPr>
            <p:cNvPr id="20" name="Freeform 20"/>
            <p:cNvSpPr/>
            <p:nvPr/>
          </p:nvSpPr>
          <p:spPr>
            <a:xfrm>
              <a:off x="-6586953" y="-2782002"/>
              <a:ext cx="4044569" cy="2426715"/>
            </a:xfrm>
            <a:custGeom>
              <a:avLst/>
              <a:gdLst/>
              <a:ahLst/>
              <a:cxnLst/>
              <a:rect l="l" t="t" r="r" b="b"/>
              <a:pathLst>
                <a:path w="4044569" h="2426716">
                  <a:moveTo>
                    <a:pt x="0" y="0"/>
                  </a:moveTo>
                  <a:lnTo>
                    <a:pt x="4044569" y="0"/>
                  </a:lnTo>
                  <a:lnTo>
                    <a:pt x="4044569" y="2426716"/>
                  </a:lnTo>
                  <a:lnTo>
                    <a:pt x="0" y="2426716"/>
                  </a:lnTo>
                  <a:close/>
                </a:path>
              </a:pathLst>
            </a:custGeom>
            <a:solidFill>
              <a:srgbClr val="59A3D6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0" y="0"/>
              <a:ext cx="4069969" cy="2452116"/>
            </a:xfrm>
            <a:custGeom>
              <a:avLst/>
              <a:gdLst/>
              <a:ahLst/>
              <a:cxnLst/>
              <a:rect l="l" t="t" r="r" b="b"/>
              <a:pathLst>
                <a:path w="4069969" h="2452116">
                  <a:moveTo>
                    <a:pt x="12700" y="0"/>
                  </a:moveTo>
                  <a:lnTo>
                    <a:pt x="4057269" y="0"/>
                  </a:lnTo>
                  <a:cubicBezTo>
                    <a:pt x="4064254" y="0"/>
                    <a:pt x="4069969" y="5715"/>
                    <a:pt x="4069969" y="12700"/>
                  </a:cubicBezTo>
                  <a:lnTo>
                    <a:pt x="4069969" y="2439416"/>
                  </a:lnTo>
                  <a:cubicBezTo>
                    <a:pt x="4069969" y="2446401"/>
                    <a:pt x="4064254" y="2452116"/>
                    <a:pt x="4057269" y="2452116"/>
                  </a:cubicBezTo>
                  <a:lnTo>
                    <a:pt x="12700" y="2452116"/>
                  </a:lnTo>
                  <a:cubicBezTo>
                    <a:pt x="5715" y="2452116"/>
                    <a:pt x="0" y="2446401"/>
                    <a:pt x="0" y="2439416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2439416"/>
                  </a:lnTo>
                  <a:lnTo>
                    <a:pt x="12700" y="2439416"/>
                  </a:lnTo>
                  <a:lnTo>
                    <a:pt x="12700" y="2426716"/>
                  </a:lnTo>
                  <a:lnTo>
                    <a:pt x="4057269" y="2426716"/>
                  </a:lnTo>
                  <a:lnTo>
                    <a:pt x="4057269" y="2439416"/>
                  </a:lnTo>
                  <a:lnTo>
                    <a:pt x="4044569" y="2439416"/>
                  </a:lnTo>
                  <a:lnTo>
                    <a:pt x="4044569" y="12700"/>
                  </a:lnTo>
                  <a:lnTo>
                    <a:pt x="4057269" y="12700"/>
                  </a:lnTo>
                  <a:lnTo>
                    <a:pt x="4057269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9532924" y="3393353"/>
            <a:ext cx="2869602" cy="389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24"/>
              </a:lnSpc>
            </a:pPr>
            <a:r>
              <a:rPr lang="en-US" sz="2800" spc="26" dirty="0">
                <a:solidFill>
                  <a:srgbClr val="FFFFFF"/>
                </a:solidFill>
                <a:latin typeface="Poppins Bold"/>
              </a:rPr>
              <a:t>    LANGUAGE 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962162" y="6833168"/>
            <a:ext cx="3052482" cy="1839110"/>
            <a:chOff x="0" y="0"/>
            <a:chExt cx="4069976" cy="2452146"/>
          </a:xfrm>
        </p:grpSpPr>
        <p:sp>
          <p:nvSpPr>
            <p:cNvPr id="24" name="Freeform 24"/>
            <p:cNvSpPr/>
            <p:nvPr/>
          </p:nvSpPr>
          <p:spPr>
            <a:xfrm>
              <a:off x="12700" y="12700"/>
              <a:ext cx="4044569" cy="2426716"/>
            </a:xfrm>
            <a:custGeom>
              <a:avLst/>
              <a:gdLst/>
              <a:ahLst/>
              <a:cxnLst/>
              <a:rect l="l" t="t" r="r" b="b"/>
              <a:pathLst>
                <a:path w="4044569" h="2426716">
                  <a:moveTo>
                    <a:pt x="0" y="0"/>
                  </a:moveTo>
                  <a:lnTo>
                    <a:pt x="4044569" y="0"/>
                  </a:lnTo>
                  <a:lnTo>
                    <a:pt x="4044569" y="2426716"/>
                  </a:lnTo>
                  <a:lnTo>
                    <a:pt x="0" y="2426716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0" y="0"/>
              <a:ext cx="4069969" cy="2452116"/>
            </a:xfrm>
            <a:custGeom>
              <a:avLst/>
              <a:gdLst/>
              <a:ahLst/>
              <a:cxnLst/>
              <a:rect l="l" t="t" r="r" b="b"/>
              <a:pathLst>
                <a:path w="4069969" h="2452116">
                  <a:moveTo>
                    <a:pt x="12700" y="0"/>
                  </a:moveTo>
                  <a:lnTo>
                    <a:pt x="4057269" y="0"/>
                  </a:lnTo>
                  <a:cubicBezTo>
                    <a:pt x="4064254" y="0"/>
                    <a:pt x="4069969" y="5715"/>
                    <a:pt x="4069969" y="12700"/>
                  </a:cubicBezTo>
                  <a:lnTo>
                    <a:pt x="4069969" y="2439416"/>
                  </a:lnTo>
                  <a:cubicBezTo>
                    <a:pt x="4069969" y="2446401"/>
                    <a:pt x="4064254" y="2452116"/>
                    <a:pt x="4057269" y="2452116"/>
                  </a:cubicBezTo>
                  <a:lnTo>
                    <a:pt x="12700" y="2452116"/>
                  </a:lnTo>
                  <a:cubicBezTo>
                    <a:pt x="5715" y="2452116"/>
                    <a:pt x="0" y="2446401"/>
                    <a:pt x="0" y="2439416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2439416"/>
                  </a:lnTo>
                  <a:lnTo>
                    <a:pt x="12700" y="2439416"/>
                  </a:lnTo>
                  <a:lnTo>
                    <a:pt x="12700" y="2426716"/>
                  </a:lnTo>
                  <a:lnTo>
                    <a:pt x="4057269" y="2426716"/>
                  </a:lnTo>
                  <a:lnTo>
                    <a:pt x="4057269" y="2439416"/>
                  </a:lnTo>
                  <a:lnTo>
                    <a:pt x="4044569" y="2439416"/>
                  </a:lnTo>
                  <a:lnTo>
                    <a:pt x="4044569" y="12700"/>
                  </a:lnTo>
                  <a:lnTo>
                    <a:pt x="4057269" y="12700"/>
                  </a:lnTo>
                  <a:lnTo>
                    <a:pt x="4057269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1053602" y="7540886"/>
            <a:ext cx="2869602" cy="4236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24"/>
              </a:lnSpc>
            </a:pPr>
            <a:r>
              <a:rPr lang="en-US" sz="2800" spc="26">
                <a:solidFill>
                  <a:srgbClr val="FFFFFF"/>
                </a:solidFill>
                <a:latin typeface="Poppins Bold"/>
              </a:rPr>
              <a:t>11 RESOURCES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4298937" y="6833168"/>
            <a:ext cx="3052482" cy="1839110"/>
            <a:chOff x="0" y="0"/>
            <a:chExt cx="4069976" cy="2452146"/>
          </a:xfrm>
        </p:grpSpPr>
        <p:sp>
          <p:nvSpPr>
            <p:cNvPr id="28" name="Freeform 28"/>
            <p:cNvSpPr/>
            <p:nvPr/>
          </p:nvSpPr>
          <p:spPr>
            <a:xfrm>
              <a:off x="12700" y="12700"/>
              <a:ext cx="4044569" cy="2426716"/>
            </a:xfrm>
            <a:custGeom>
              <a:avLst/>
              <a:gdLst/>
              <a:ahLst/>
              <a:cxnLst/>
              <a:rect l="l" t="t" r="r" b="b"/>
              <a:pathLst>
                <a:path w="4044569" h="2426716">
                  <a:moveTo>
                    <a:pt x="0" y="0"/>
                  </a:moveTo>
                  <a:lnTo>
                    <a:pt x="4044569" y="0"/>
                  </a:lnTo>
                  <a:lnTo>
                    <a:pt x="4044569" y="2426716"/>
                  </a:lnTo>
                  <a:lnTo>
                    <a:pt x="0" y="2426716"/>
                  </a:lnTo>
                  <a:close/>
                </a:path>
              </a:pathLst>
            </a:custGeom>
            <a:solidFill>
              <a:srgbClr val="175EA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0" y="0"/>
              <a:ext cx="4069969" cy="2452116"/>
            </a:xfrm>
            <a:custGeom>
              <a:avLst/>
              <a:gdLst/>
              <a:ahLst/>
              <a:cxnLst/>
              <a:rect l="l" t="t" r="r" b="b"/>
              <a:pathLst>
                <a:path w="4069969" h="2452116">
                  <a:moveTo>
                    <a:pt x="12700" y="0"/>
                  </a:moveTo>
                  <a:lnTo>
                    <a:pt x="4057269" y="0"/>
                  </a:lnTo>
                  <a:cubicBezTo>
                    <a:pt x="4064254" y="0"/>
                    <a:pt x="4069969" y="5715"/>
                    <a:pt x="4069969" y="12700"/>
                  </a:cubicBezTo>
                  <a:lnTo>
                    <a:pt x="4069969" y="2439416"/>
                  </a:lnTo>
                  <a:cubicBezTo>
                    <a:pt x="4069969" y="2446401"/>
                    <a:pt x="4064254" y="2452116"/>
                    <a:pt x="4057269" y="2452116"/>
                  </a:cubicBezTo>
                  <a:lnTo>
                    <a:pt x="12700" y="2452116"/>
                  </a:lnTo>
                  <a:cubicBezTo>
                    <a:pt x="5715" y="2452116"/>
                    <a:pt x="0" y="2446401"/>
                    <a:pt x="0" y="2439416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2439416"/>
                  </a:lnTo>
                  <a:lnTo>
                    <a:pt x="12700" y="2439416"/>
                  </a:lnTo>
                  <a:lnTo>
                    <a:pt x="12700" y="2426716"/>
                  </a:lnTo>
                  <a:lnTo>
                    <a:pt x="4057269" y="2426716"/>
                  </a:lnTo>
                  <a:lnTo>
                    <a:pt x="4057269" y="2439416"/>
                  </a:lnTo>
                  <a:lnTo>
                    <a:pt x="4044569" y="2439416"/>
                  </a:lnTo>
                  <a:lnTo>
                    <a:pt x="4044569" y="12700"/>
                  </a:lnTo>
                  <a:lnTo>
                    <a:pt x="4057269" y="12700"/>
                  </a:lnTo>
                  <a:lnTo>
                    <a:pt x="4057269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4394637" y="7540886"/>
            <a:ext cx="2869602" cy="4236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24"/>
              </a:lnSpc>
            </a:pPr>
            <a:r>
              <a:rPr lang="en-US" sz="2800" spc="26">
                <a:solidFill>
                  <a:srgbClr val="FFFFFF"/>
                </a:solidFill>
                <a:latin typeface="Poppins Bold"/>
              </a:rPr>
              <a:t>ASSESSMENTS 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7635714" y="6833168"/>
            <a:ext cx="3052482" cy="1839110"/>
            <a:chOff x="0" y="0"/>
            <a:chExt cx="4069976" cy="2452146"/>
          </a:xfrm>
        </p:grpSpPr>
        <p:sp>
          <p:nvSpPr>
            <p:cNvPr id="32" name="Freeform 32"/>
            <p:cNvSpPr/>
            <p:nvPr/>
          </p:nvSpPr>
          <p:spPr>
            <a:xfrm>
              <a:off x="12700" y="12700"/>
              <a:ext cx="4044569" cy="2426716"/>
            </a:xfrm>
            <a:custGeom>
              <a:avLst/>
              <a:gdLst/>
              <a:ahLst/>
              <a:cxnLst/>
              <a:rect l="l" t="t" r="r" b="b"/>
              <a:pathLst>
                <a:path w="4044569" h="2426716">
                  <a:moveTo>
                    <a:pt x="0" y="0"/>
                  </a:moveTo>
                  <a:lnTo>
                    <a:pt x="4044569" y="0"/>
                  </a:lnTo>
                  <a:lnTo>
                    <a:pt x="4044569" y="2426716"/>
                  </a:lnTo>
                  <a:lnTo>
                    <a:pt x="0" y="2426716"/>
                  </a:lnTo>
                  <a:close/>
                </a:path>
              </a:pathLst>
            </a:custGeom>
            <a:solidFill>
              <a:srgbClr val="59A3D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0" y="0"/>
              <a:ext cx="4069969" cy="2452116"/>
            </a:xfrm>
            <a:custGeom>
              <a:avLst/>
              <a:gdLst/>
              <a:ahLst/>
              <a:cxnLst/>
              <a:rect l="l" t="t" r="r" b="b"/>
              <a:pathLst>
                <a:path w="4069969" h="2452116">
                  <a:moveTo>
                    <a:pt x="12700" y="0"/>
                  </a:moveTo>
                  <a:lnTo>
                    <a:pt x="4057269" y="0"/>
                  </a:lnTo>
                  <a:cubicBezTo>
                    <a:pt x="4064254" y="0"/>
                    <a:pt x="4069969" y="5715"/>
                    <a:pt x="4069969" y="12700"/>
                  </a:cubicBezTo>
                  <a:lnTo>
                    <a:pt x="4069969" y="2439416"/>
                  </a:lnTo>
                  <a:cubicBezTo>
                    <a:pt x="4069969" y="2446401"/>
                    <a:pt x="4064254" y="2452116"/>
                    <a:pt x="4057269" y="2452116"/>
                  </a:cubicBezTo>
                  <a:lnTo>
                    <a:pt x="12700" y="2452116"/>
                  </a:lnTo>
                  <a:cubicBezTo>
                    <a:pt x="5715" y="2452116"/>
                    <a:pt x="0" y="2446401"/>
                    <a:pt x="0" y="2439416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2439416"/>
                  </a:lnTo>
                  <a:lnTo>
                    <a:pt x="12700" y="2439416"/>
                  </a:lnTo>
                  <a:lnTo>
                    <a:pt x="12700" y="2426716"/>
                  </a:lnTo>
                  <a:lnTo>
                    <a:pt x="4057269" y="2426716"/>
                  </a:lnTo>
                  <a:lnTo>
                    <a:pt x="4057269" y="2439416"/>
                  </a:lnTo>
                  <a:lnTo>
                    <a:pt x="4044569" y="2439416"/>
                  </a:lnTo>
                  <a:lnTo>
                    <a:pt x="4044569" y="12700"/>
                  </a:lnTo>
                  <a:lnTo>
                    <a:pt x="4057269" y="12700"/>
                  </a:lnTo>
                  <a:lnTo>
                    <a:pt x="4057269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7727154" y="7350386"/>
            <a:ext cx="2869602" cy="8046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24"/>
              </a:lnSpc>
            </a:pPr>
            <a:r>
              <a:rPr lang="en-US" sz="2800" spc="26">
                <a:solidFill>
                  <a:srgbClr val="FFFFFF"/>
                </a:solidFill>
                <a:latin typeface="Poppins Bold"/>
              </a:rPr>
              <a:t>COMMUNITY ASSESSMENT </a:t>
            </a:r>
          </a:p>
        </p:txBody>
      </p:sp>
      <p:grpSp>
        <p:nvGrpSpPr>
          <p:cNvPr id="35" name="Group 35"/>
          <p:cNvGrpSpPr/>
          <p:nvPr/>
        </p:nvGrpSpPr>
        <p:grpSpPr>
          <a:xfrm>
            <a:off x="10972489" y="6833168"/>
            <a:ext cx="3052482" cy="1839110"/>
            <a:chOff x="0" y="0"/>
            <a:chExt cx="4069976" cy="2452146"/>
          </a:xfrm>
        </p:grpSpPr>
        <p:sp>
          <p:nvSpPr>
            <p:cNvPr id="36" name="Freeform 36"/>
            <p:cNvSpPr/>
            <p:nvPr/>
          </p:nvSpPr>
          <p:spPr>
            <a:xfrm>
              <a:off x="12700" y="12700"/>
              <a:ext cx="4044569" cy="2426716"/>
            </a:xfrm>
            <a:custGeom>
              <a:avLst/>
              <a:gdLst/>
              <a:ahLst/>
              <a:cxnLst/>
              <a:rect l="l" t="t" r="r" b="b"/>
              <a:pathLst>
                <a:path w="4044569" h="2426716">
                  <a:moveTo>
                    <a:pt x="0" y="0"/>
                  </a:moveTo>
                  <a:lnTo>
                    <a:pt x="4044569" y="0"/>
                  </a:lnTo>
                  <a:lnTo>
                    <a:pt x="4044569" y="2426716"/>
                  </a:lnTo>
                  <a:lnTo>
                    <a:pt x="0" y="2426716"/>
                  </a:lnTo>
                  <a:close/>
                </a:path>
              </a:pathLst>
            </a:custGeom>
            <a:solidFill>
              <a:srgbClr val="003D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7"/>
            <p:cNvSpPr/>
            <p:nvPr/>
          </p:nvSpPr>
          <p:spPr>
            <a:xfrm>
              <a:off x="0" y="0"/>
              <a:ext cx="4069969" cy="2452116"/>
            </a:xfrm>
            <a:custGeom>
              <a:avLst/>
              <a:gdLst/>
              <a:ahLst/>
              <a:cxnLst/>
              <a:rect l="l" t="t" r="r" b="b"/>
              <a:pathLst>
                <a:path w="4069969" h="2452116">
                  <a:moveTo>
                    <a:pt x="12700" y="0"/>
                  </a:moveTo>
                  <a:lnTo>
                    <a:pt x="4057269" y="0"/>
                  </a:lnTo>
                  <a:cubicBezTo>
                    <a:pt x="4064254" y="0"/>
                    <a:pt x="4069969" y="5715"/>
                    <a:pt x="4069969" y="12700"/>
                  </a:cubicBezTo>
                  <a:lnTo>
                    <a:pt x="4069969" y="2439416"/>
                  </a:lnTo>
                  <a:cubicBezTo>
                    <a:pt x="4069969" y="2446401"/>
                    <a:pt x="4064254" y="2452116"/>
                    <a:pt x="4057269" y="2452116"/>
                  </a:cubicBezTo>
                  <a:lnTo>
                    <a:pt x="12700" y="2452116"/>
                  </a:lnTo>
                  <a:cubicBezTo>
                    <a:pt x="5715" y="2452116"/>
                    <a:pt x="0" y="2446401"/>
                    <a:pt x="0" y="2439416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2439416"/>
                  </a:lnTo>
                  <a:lnTo>
                    <a:pt x="12700" y="2439416"/>
                  </a:lnTo>
                  <a:lnTo>
                    <a:pt x="12700" y="2426716"/>
                  </a:lnTo>
                  <a:lnTo>
                    <a:pt x="4057269" y="2426716"/>
                  </a:lnTo>
                  <a:lnTo>
                    <a:pt x="4057269" y="2439416"/>
                  </a:lnTo>
                  <a:lnTo>
                    <a:pt x="4044569" y="2439416"/>
                  </a:lnTo>
                  <a:lnTo>
                    <a:pt x="4044569" y="12700"/>
                  </a:lnTo>
                  <a:lnTo>
                    <a:pt x="4057269" y="12700"/>
                  </a:lnTo>
                  <a:lnTo>
                    <a:pt x="4057269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11063929" y="7350386"/>
            <a:ext cx="2869602" cy="8046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24"/>
              </a:lnSpc>
            </a:pPr>
            <a:r>
              <a:rPr lang="en-US" sz="2800" spc="26">
                <a:solidFill>
                  <a:srgbClr val="FFFFFF"/>
                </a:solidFill>
                <a:latin typeface="Poppins Bold"/>
              </a:rPr>
              <a:t>BUILDING RESOURCES </a:t>
            </a:r>
          </a:p>
        </p:txBody>
      </p:sp>
      <p:grpSp>
        <p:nvGrpSpPr>
          <p:cNvPr id="39" name="Group 39"/>
          <p:cNvGrpSpPr/>
          <p:nvPr/>
        </p:nvGrpSpPr>
        <p:grpSpPr>
          <a:xfrm>
            <a:off x="14309266" y="6833168"/>
            <a:ext cx="3052482" cy="1839110"/>
            <a:chOff x="0" y="0"/>
            <a:chExt cx="4069976" cy="2452146"/>
          </a:xfrm>
        </p:grpSpPr>
        <p:sp>
          <p:nvSpPr>
            <p:cNvPr id="40" name="Freeform 40"/>
            <p:cNvSpPr/>
            <p:nvPr/>
          </p:nvSpPr>
          <p:spPr>
            <a:xfrm>
              <a:off x="12700" y="12700"/>
              <a:ext cx="4044569" cy="2426716"/>
            </a:xfrm>
            <a:custGeom>
              <a:avLst/>
              <a:gdLst/>
              <a:ahLst/>
              <a:cxnLst/>
              <a:rect l="l" t="t" r="r" b="b"/>
              <a:pathLst>
                <a:path w="4044569" h="2426716">
                  <a:moveTo>
                    <a:pt x="0" y="0"/>
                  </a:moveTo>
                  <a:lnTo>
                    <a:pt x="4044569" y="0"/>
                  </a:lnTo>
                  <a:lnTo>
                    <a:pt x="4044569" y="2426716"/>
                  </a:lnTo>
                  <a:lnTo>
                    <a:pt x="0" y="2426716"/>
                  </a:lnTo>
                  <a:close/>
                </a:path>
              </a:pathLst>
            </a:custGeom>
            <a:solidFill>
              <a:srgbClr val="1D8AC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41"/>
            <p:cNvSpPr/>
            <p:nvPr/>
          </p:nvSpPr>
          <p:spPr>
            <a:xfrm>
              <a:off x="0" y="0"/>
              <a:ext cx="4069969" cy="2452116"/>
            </a:xfrm>
            <a:custGeom>
              <a:avLst/>
              <a:gdLst/>
              <a:ahLst/>
              <a:cxnLst/>
              <a:rect l="l" t="t" r="r" b="b"/>
              <a:pathLst>
                <a:path w="4069969" h="2452116">
                  <a:moveTo>
                    <a:pt x="12700" y="0"/>
                  </a:moveTo>
                  <a:lnTo>
                    <a:pt x="4057269" y="0"/>
                  </a:lnTo>
                  <a:cubicBezTo>
                    <a:pt x="4064254" y="0"/>
                    <a:pt x="4069969" y="5715"/>
                    <a:pt x="4069969" y="12700"/>
                  </a:cubicBezTo>
                  <a:lnTo>
                    <a:pt x="4069969" y="2439416"/>
                  </a:lnTo>
                  <a:cubicBezTo>
                    <a:pt x="4069969" y="2446401"/>
                    <a:pt x="4064254" y="2452116"/>
                    <a:pt x="4057269" y="2452116"/>
                  </a:cubicBezTo>
                  <a:lnTo>
                    <a:pt x="12700" y="2452116"/>
                  </a:lnTo>
                  <a:cubicBezTo>
                    <a:pt x="5715" y="2452116"/>
                    <a:pt x="0" y="2446401"/>
                    <a:pt x="0" y="2439416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2439416"/>
                  </a:lnTo>
                  <a:lnTo>
                    <a:pt x="12700" y="2439416"/>
                  </a:lnTo>
                  <a:lnTo>
                    <a:pt x="12700" y="2426716"/>
                  </a:lnTo>
                  <a:lnTo>
                    <a:pt x="4057269" y="2426716"/>
                  </a:lnTo>
                  <a:lnTo>
                    <a:pt x="4057269" y="2439416"/>
                  </a:lnTo>
                  <a:lnTo>
                    <a:pt x="4044569" y="2439416"/>
                  </a:lnTo>
                  <a:lnTo>
                    <a:pt x="4044569" y="12700"/>
                  </a:lnTo>
                  <a:lnTo>
                    <a:pt x="4057269" y="12700"/>
                  </a:lnTo>
                  <a:lnTo>
                    <a:pt x="4057269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" name="TextBox 42"/>
          <p:cNvSpPr txBox="1"/>
          <p:nvPr/>
        </p:nvSpPr>
        <p:spPr>
          <a:xfrm>
            <a:off x="14400706" y="7159886"/>
            <a:ext cx="2869602" cy="11856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24"/>
              </a:lnSpc>
            </a:pPr>
            <a:r>
              <a:rPr lang="en-US" sz="2800" spc="26">
                <a:solidFill>
                  <a:srgbClr val="FFFFFF"/>
                </a:solidFill>
                <a:latin typeface="Poppins Bold"/>
              </a:rPr>
              <a:t>PERSONAL AND COMMUNITY PLANS </a:t>
            </a:r>
          </a:p>
        </p:txBody>
      </p:sp>
      <p:grpSp>
        <p:nvGrpSpPr>
          <p:cNvPr id="43" name="Group 43"/>
          <p:cNvGrpSpPr/>
          <p:nvPr/>
        </p:nvGrpSpPr>
        <p:grpSpPr>
          <a:xfrm>
            <a:off x="6172199" y="1069383"/>
            <a:ext cx="5334001" cy="1103739"/>
            <a:chOff x="0" y="0"/>
            <a:chExt cx="2780033" cy="290697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2780033" cy="290697"/>
            </a:xfrm>
            <a:custGeom>
              <a:avLst/>
              <a:gdLst/>
              <a:ahLst/>
              <a:cxnLst/>
              <a:rect l="l" t="t" r="r" b="b"/>
              <a:pathLst>
                <a:path w="2780033" h="290697">
                  <a:moveTo>
                    <a:pt x="67478" y="0"/>
                  </a:moveTo>
                  <a:lnTo>
                    <a:pt x="2712556" y="0"/>
                  </a:lnTo>
                  <a:cubicBezTo>
                    <a:pt x="2730452" y="0"/>
                    <a:pt x="2747615" y="7109"/>
                    <a:pt x="2760270" y="19764"/>
                  </a:cubicBezTo>
                  <a:cubicBezTo>
                    <a:pt x="2772924" y="32418"/>
                    <a:pt x="2780033" y="49581"/>
                    <a:pt x="2780033" y="67478"/>
                  </a:cubicBezTo>
                  <a:lnTo>
                    <a:pt x="2780033" y="223219"/>
                  </a:lnTo>
                  <a:cubicBezTo>
                    <a:pt x="2780033" y="260486"/>
                    <a:pt x="2749822" y="290697"/>
                    <a:pt x="2712556" y="290697"/>
                  </a:cubicBezTo>
                  <a:lnTo>
                    <a:pt x="67478" y="290697"/>
                  </a:lnTo>
                  <a:cubicBezTo>
                    <a:pt x="30211" y="290697"/>
                    <a:pt x="0" y="260486"/>
                    <a:pt x="0" y="223219"/>
                  </a:cubicBezTo>
                  <a:lnTo>
                    <a:pt x="0" y="67478"/>
                  </a:lnTo>
                  <a:cubicBezTo>
                    <a:pt x="0" y="30211"/>
                    <a:pt x="30211" y="0"/>
                    <a:pt x="67478" y="0"/>
                  </a:cubicBezTo>
                  <a:close/>
                </a:path>
              </a:pathLst>
            </a:custGeom>
            <a:solidFill>
              <a:srgbClr val="1A65A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0" y="-57150"/>
              <a:ext cx="2780033" cy="3478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9" name="TextBox 49"/>
          <p:cNvSpPr txBox="1"/>
          <p:nvPr/>
        </p:nvSpPr>
        <p:spPr>
          <a:xfrm>
            <a:off x="1600201" y="723742"/>
            <a:ext cx="14401800" cy="11650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60"/>
              </a:lnSpc>
            </a:pPr>
            <a:endParaRPr dirty="0"/>
          </a:p>
          <a:p>
            <a:pPr algn="ctr">
              <a:lnSpc>
                <a:spcPts val="3888"/>
              </a:lnSpc>
            </a:pPr>
            <a:r>
              <a:rPr lang="en-US" sz="4500" spc="-2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Tools used in class</a:t>
            </a:r>
          </a:p>
        </p:txBody>
      </p:sp>
      <p:sp>
        <p:nvSpPr>
          <p:cNvPr id="50" name="Freeform 50"/>
          <p:cNvSpPr/>
          <p:nvPr/>
        </p:nvSpPr>
        <p:spPr>
          <a:xfrm flipH="1">
            <a:off x="15749129" y="-390998"/>
            <a:ext cx="3840627" cy="5012238"/>
          </a:xfrm>
          <a:custGeom>
            <a:avLst/>
            <a:gdLst/>
            <a:ahLst/>
            <a:cxnLst/>
            <a:rect l="l" t="t" r="r" b="b"/>
            <a:pathLst>
              <a:path w="3840627" h="5012238">
                <a:moveTo>
                  <a:pt x="3840627" y="0"/>
                </a:moveTo>
                <a:lnTo>
                  <a:pt x="0" y="0"/>
                </a:lnTo>
                <a:lnTo>
                  <a:pt x="0" y="5012238"/>
                </a:lnTo>
                <a:lnTo>
                  <a:pt x="3840627" y="5012238"/>
                </a:lnTo>
                <a:lnTo>
                  <a:pt x="3840627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1" name="Freeform 51"/>
          <p:cNvSpPr/>
          <p:nvPr/>
        </p:nvSpPr>
        <p:spPr>
          <a:xfrm>
            <a:off x="-1301756" y="-400523"/>
            <a:ext cx="3840627" cy="5012238"/>
          </a:xfrm>
          <a:custGeom>
            <a:avLst/>
            <a:gdLst/>
            <a:ahLst/>
            <a:cxnLst/>
            <a:rect l="l" t="t" r="r" b="b"/>
            <a:pathLst>
              <a:path w="3840627" h="5012238">
                <a:moveTo>
                  <a:pt x="0" y="0"/>
                </a:moveTo>
                <a:lnTo>
                  <a:pt x="3840627" y="0"/>
                </a:lnTo>
                <a:lnTo>
                  <a:pt x="3840627" y="5012238"/>
                </a:lnTo>
                <a:lnTo>
                  <a:pt x="0" y="50122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53206B-C333-A611-2DD9-6AAB2E2E1D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2">
            <a:extLst>
              <a:ext uri="{FF2B5EF4-FFF2-40B4-BE49-F238E27FC236}">
                <a16:creationId xmlns:a16="http://schemas.microsoft.com/office/drawing/2014/main" id="{C504FA0F-EE64-FBBE-4017-50613F4F8BFE}"/>
              </a:ext>
            </a:extLst>
          </p:cNvPr>
          <p:cNvSpPr/>
          <p:nvPr/>
        </p:nvSpPr>
        <p:spPr>
          <a:xfrm>
            <a:off x="8957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E5C67CF8-8E83-62EF-8279-EED74F582AFF}"/>
              </a:ext>
            </a:extLst>
          </p:cNvPr>
          <p:cNvSpPr/>
          <p:nvPr/>
        </p:nvSpPr>
        <p:spPr>
          <a:xfrm>
            <a:off x="-1301756" y="-400523"/>
            <a:ext cx="3840627" cy="5012238"/>
          </a:xfrm>
          <a:custGeom>
            <a:avLst/>
            <a:gdLst/>
            <a:ahLst/>
            <a:cxnLst/>
            <a:rect l="l" t="t" r="r" b="b"/>
            <a:pathLst>
              <a:path w="3840627" h="5012238">
                <a:moveTo>
                  <a:pt x="0" y="0"/>
                </a:moveTo>
                <a:lnTo>
                  <a:pt x="3840627" y="0"/>
                </a:lnTo>
                <a:lnTo>
                  <a:pt x="3840627" y="5012238"/>
                </a:lnTo>
                <a:lnTo>
                  <a:pt x="0" y="50122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CDDA768F-3DD0-3A6E-74AE-B4266B4AEA97}"/>
              </a:ext>
            </a:extLst>
          </p:cNvPr>
          <p:cNvSpPr/>
          <p:nvPr/>
        </p:nvSpPr>
        <p:spPr>
          <a:xfrm flipH="1">
            <a:off x="15749129" y="-390998"/>
            <a:ext cx="3840627" cy="5012238"/>
          </a:xfrm>
          <a:custGeom>
            <a:avLst/>
            <a:gdLst/>
            <a:ahLst/>
            <a:cxnLst/>
            <a:rect l="l" t="t" r="r" b="b"/>
            <a:pathLst>
              <a:path w="3840627" h="5012238">
                <a:moveTo>
                  <a:pt x="3840627" y="0"/>
                </a:moveTo>
                <a:lnTo>
                  <a:pt x="0" y="0"/>
                </a:lnTo>
                <a:lnTo>
                  <a:pt x="0" y="5012238"/>
                </a:lnTo>
                <a:lnTo>
                  <a:pt x="3840627" y="5012238"/>
                </a:lnTo>
                <a:lnTo>
                  <a:pt x="3840627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8ED9A9C8-1235-7907-4CE6-E3B865FF6C01}"/>
              </a:ext>
            </a:extLst>
          </p:cNvPr>
          <p:cNvGrpSpPr/>
          <p:nvPr/>
        </p:nvGrpSpPr>
        <p:grpSpPr>
          <a:xfrm>
            <a:off x="6019800" y="723900"/>
            <a:ext cx="6324600" cy="1371600"/>
            <a:chOff x="0" y="0"/>
            <a:chExt cx="2780033" cy="389813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47193496-6787-0601-FEC3-C9C665B5A97D}"/>
                </a:ext>
              </a:extLst>
            </p:cNvPr>
            <p:cNvSpPr/>
            <p:nvPr/>
          </p:nvSpPr>
          <p:spPr>
            <a:xfrm>
              <a:off x="0" y="0"/>
              <a:ext cx="2780033" cy="389813"/>
            </a:xfrm>
            <a:custGeom>
              <a:avLst/>
              <a:gdLst/>
              <a:ahLst/>
              <a:cxnLst/>
              <a:rect l="l" t="t" r="r" b="b"/>
              <a:pathLst>
                <a:path w="2780033" h="389813">
                  <a:moveTo>
                    <a:pt x="67478" y="0"/>
                  </a:moveTo>
                  <a:lnTo>
                    <a:pt x="2712556" y="0"/>
                  </a:lnTo>
                  <a:cubicBezTo>
                    <a:pt x="2730452" y="0"/>
                    <a:pt x="2747615" y="7109"/>
                    <a:pt x="2760270" y="19764"/>
                  </a:cubicBezTo>
                  <a:cubicBezTo>
                    <a:pt x="2772924" y="32418"/>
                    <a:pt x="2780033" y="49581"/>
                    <a:pt x="2780033" y="67478"/>
                  </a:cubicBezTo>
                  <a:lnTo>
                    <a:pt x="2780033" y="322335"/>
                  </a:lnTo>
                  <a:cubicBezTo>
                    <a:pt x="2780033" y="359602"/>
                    <a:pt x="2749822" y="389813"/>
                    <a:pt x="2712556" y="389813"/>
                  </a:cubicBezTo>
                  <a:lnTo>
                    <a:pt x="67478" y="389813"/>
                  </a:lnTo>
                  <a:cubicBezTo>
                    <a:pt x="49581" y="389813"/>
                    <a:pt x="32418" y="382704"/>
                    <a:pt x="19764" y="370049"/>
                  </a:cubicBezTo>
                  <a:cubicBezTo>
                    <a:pt x="7109" y="357395"/>
                    <a:pt x="0" y="340231"/>
                    <a:pt x="0" y="322335"/>
                  </a:cubicBezTo>
                  <a:lnTo>
                    <a:pt x="0" y="67478"/>
                  </a:lnTo>
                  <a:cubicBezTo>
                    <a:pt x="0" y="30211"/>
                    <a:pt x="30211" y="0"/>
                    <a:pt x="67478" y="0"/>
                  </a:cubicBezTo>
                  <a:close/>
                </a:path>
              </a:pathLst>
            </a:custGeom>
            <a:solidFill>
              <a:srgbClr val="1A65AD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956A63A7-11ED-282F-D71E-20689DBA6ED2}"/>
                </a:ext>
              </a:extLst>
            </p:cNvPr>
            <p:cNvSpPr txBox="1"/>
            <p:nvPr/>
          </p:nvSpPr>
          <p:spPr>
            <a:xfrm>
              <a:off x="0" y="-57150"/>
              <a:ext cx="2780033" cy="4469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TextBox 7">
            <a:extLst>
              <a:ext uri="{FF2B5EF4-FFF2-40B4-BE49-F238E27FC236}">
                <a16:creationId xmlns:a16="http://schemas.microsoft.com/office/drawing/2014/main" id="{8F6D508F-B1B0-9CB3-7570-A6CC8BBFE036}"/>
              </a:ext>
            </a:extLst>
          </p:cNvPr>
          <p:cNvSpPr txBox="1"/>
          <p:nvPr/>
        </p:nvSpPr>
        <p:spPr>
          <a:xfrm>
            <a:off x="3866281" y="1104900"/>
            <a:ext cx="10555438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45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Curriculum Class Types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8BC8E379-E00E-4416-D0AB-F54F4CD91E70}"/>
              </a:ext>
            </a:extLst>
          </p:cNvPr>
          <p:cNvSpPr txBox="1"/>
          <p:nvPr/>
        </p:nvSpPr>
        <p:spPr>
          <a:xfrm>
            <a:off x="618557" y="2263612"/>
            <a:ext cx="17068800" cy="39036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357363" lvl="2" indent="-514350">
              <a:lnSpc>
                <a:spcPct val="150000"/>
              </a:lnSpc>
              <a:buAutoNum type="arabicParenR"/>
            </a:pPr>
            <a:r>
              <a:rPr lang="en-US" sz="3200" spc="22" dirty="0">
                <a:solidFill>
                  <a:srgbClr val="000000"/>
                </a:solidFill>
                <a:latin typeface="Poppins"/>
              </a:rPr>
              <a:t>Getting Ahead in a Just-Getting’-By-World </a:t>
            </a:r>
            <a:r>
              <a:rPr lang="en-US" sz="2800" spc="22" dirty="0">
                <a:solidFill>
                  <a:srgbClr val="000000"/>
                </a:solidFill>
                <a:latin typeface="Poppins"/>
              </a:rPr>
              <a:t>(General - 32 hours/ 19 years &amp; up)</a:t>
            </a:r>
            <a:endParaRPr lang="en-US" sz="800" spc="22" dirty="0">
              <a:solidFill>
                <a:srgbClr val="000000"/>
              </a:solidFill>
              <a:latin typeface="Poppins"/>
            </a:endParaRPr>
          </a:p>
          <a:p>
            <a:pPr marL="843013" lvl="2">
              <a:lnSpc>
                <a:spcPct val="150000"/>
              </a:lnSpc>
            </a:pPr>
            <a:r>
              <a:rPr lang="en-US" sz="3200" spc="22" dirty="0">
                <a:solidFill>
                  <a:srgbClr val="000000"/>
                </a:solidFill>
                <a:latin typeface="Poppins"/>
              </a:rPr>
              <a:t>2) Getting Ahead While Getting Out </a:t>
            </a:r>
            <a:r>
              <a:rPr lang="en-US" sz="2800" spc="22" dirty="0">
                <a:solidFill>
                  <a:srgbClr val="000000"/>
                </a:solidFill>
                <a:latin typeface="Poppins"/>
              </a:rPr>
              <a:t>(Correctional facility – 52 hours/ 19 years &amp; up)</a:t>
            </a:r>
            <a:endParaRPr lang="en-US" sz="800" spc="22" dirty="0">
              <a:solidFill>
                <a:srgbClr val="000000"/>
              </a:solidFill>
              <a:latin typeface="Poppins"/>
            </a:endParaRPr>
          </a:p>
          <a:p>
            <a:pPr marL="843013" lvl="2">
              <a:lnSpc>
                <a:spcPct val="150000"/>
              </a:lnSpc>
            </a:pPr>
            <a:r>
              <a:rPr lang="en-US" sz="3200" spc="22" dirty="0">
                <a:solidFill>
                  <a:srgbClr val="000000"/>
                </a:solidFill>
                <a:latin typeface="Poppins"/>
              </a:rPr>
              <a:t>3) Getting Ahead in the Workplace </a:t>
            </a:r>
            <a:r>
              <a:rPr lang="en-US" sz="2800" spc="22" dirty="0">
                <a:solidFill>
                  <a:srgbClr val="000000"/>
                </a:solidFill>
                <a:latin typeface="Poppins"/>
              </a:rPr>
              <a:t>(Work setting – 32 hours / 19 years &amp; up)</a:t>
            </a:r>
            <a:endParaRPr lang="en-US" sz="3200" spc="22" dirty="0">
              <a:solidFill>
                <a:srgbClr val="000000"/>
              </a:solidFill>
              <a:latin typeface="Poppins"/>
            </a:endParaRPr>
          </a:p>
          <a:p>
            <a:pPr marL="843013" lvl="2">
              <a:lnSpc>
                <a:spcPct val="150000"/>
              </a:lnSpc>
            </a:pPr>
            <a:r>
              <a:rPr lang="en-US" sz="3200" spc="22" dirty="0">
                <a:solidFill>
                  <a:srgbClr val="000000"/>
                </a:solidFill>
                <a:latin typeface="Poppins"/>
              </a:rPr>
              <a:t>4) R Rules </a:t>
            </a:r>
            <a:r>
              <a:rPr lang="en-US" sz="2800" spc="22" dirty="0">
                <a:solidFill>
                  <a:srgbClr val="000000"/>
                </a:solidFill>
                <a:latin typeface="Poppins"/>
              </a:rPr>
              <a:t>(Highschool content – 32 hours / 16-19 years)</a:t>
            </a:r>
          </a:p>
          <a:p>
            <a:pPr marL="1264519" lvl="2" indent="-421506">
              <a:lnSpc>
                <a:spcPts val="3677"/>
              </a:lnSpc>
              <a:buFont typeface="Arial"/>
              <a:buChar char="⚬"/>
            </a:pPr>
            <a:endParaRPr lang="en-US" sz="3200" spc="30" dirty="0">
              <a:solidFill>
                <a:srgbClr val="000000"/>
              </a:solidFill>
              <a:latin typeface="Poppins Bold"/>
            </a:endParaRPr>
          </a:p>
          <a:p>
            <a:pPr algn="l">
              <a:lnSpc>
                <a:spcPts val="3677"/>
              </a:lnSpc>
            </a:pPr>
            <a:endParaRPr lang="en-US" sz="3200" spc="30" dirty="0">
              <a:solidFill>
                <a:srgbClr val="000000"/>
              </a:solidFill>
              <a:latin typeface="Poppins Bold"/>
            </a:endParaRPr>
          </a:p>
        </p:txBody>
      </p:sp>
      <p:pic>
        <p:nvPicPr>
          <p:cNvPr id="11" name="Picture 10" descr="A purple cover with yellow text&#10;&#10;AI-generated content may be incorrect.">
            <a:extLst>
              <a:ext uri="{FF2B5EF4-FFF2-40B4-BE49-F238E27FC236}">
                <a16:creationId xmlns:a16="http://schemas.microsoft.com/office/drawing/2014/main" id="{6CB3D10B-399A-6011-A3F4-92874EACE9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484" y="5702050"/>
            <a:ext cx="2923316" cy="417990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5" name="Picture 14" descr="A book cover with text&#10;&#10;AI-generated content may be incorrect.">
            <a:extLst>
              <a:ext uri="{FF2B5EF4-FFF2-40B4-BE49-F238E27FC236}">
                <a16:creationId xmlns:a16="http://schemas.microsoft.com/office/drawing/2014/main" id="{8D606C7F-09CF-009F-2DEB-0F52F518EA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826" y="5695414"/>
            <a:ext cx="2907505" cy="4270399"/>
          </a:xfrm>
          <a:prstGeom prst="rect">
            <a:avLst/>
          </a:prstGeom>
        </p:spPr>
      </p:pic>
      <p:pic>
        <p:nvPicPr>
          <p:cNvPr id="19" name="Picture 18" descr="A book cover with people walking on a path&#10;&#10;AI-generated content may be incorrect.">
            <a:extLst>
              <a:ext uri="{FF2B5EF4-FFF2-40B4-BE49-F238E27FC236}">
                <a16:creationId xmlns:a16="http://schemas.microsoft.com/office/drawing/2014/main" id="{ACCA8296-178E-0318-9F51-BED045AD2C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2125" y="5703432"/>
            <a:ext cx="2923316" cy="4293621"/>
          </a:xfrm>
          <a:prstGeom prst="rect">
            <a:avLst/>
          </a:prstGeom>
        </p:spPr>
      </p:pic>
      <p:pic>
        <p:nvPicPr>
          <p:cNvPr id="23" name="Picture 22" descr="A book cover with a fence and a drawing of cars&#10;&#10;AI-generated content may be incorrect.">
            <a:extLst>
              <a:ext uri="{FF2B5EF4-FFF2-40B4-BE49-F238E27FC236}">
                <a16:creationId xmlns:a16="http://schemas.microsoft.com/office/drawing/2014/main" id="{E313808F-9ADA-8816-9A43-9D5DDDB60F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284" y="5897039"/>
            <a:ext cx="3000375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2055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C6E7F13EA85046A771A3D221282E59" ma:contentTypeVersion="13" ma:contentTypeDescription="Create a new document." ma:contentTypeScope="" ma:versionID="0a1371b9acc125b74614d0dea7fbde5b">
  <xsd:schema xmlns:xsd="http://www.w3.org/2001/XMLSchema" xmlns:xs="http://www.w3.org/2001/XMLSchema" xmlns:p="http://schemas.microsoft.com/office/2006/metadata/properties" xmlns:ns2="998eb8c0-55ab-43a5-b91f-8b1b3af7a1de" xmlns:ns3="369010f5-c140-4df5-b747-cf01612f7f5a" targetNamespace="http://schemas.microsoft.com/office/2006/metadata/properties" ma:root="true" ma:fieldsID="3035b5884e73d9d3757b342919efb8c0" ns2:_="" ns3:_="">
    <xsd:import namespace="998eb8c0-55ab-43a5-b91f-8b1b3af7a1de"/>
    <xsd:import namespace="369010f5-c140-4df5-b747-cf01612f7f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8eb8c0-55ab-43a5-b91f-8b1b3af7a1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5a9d533b-2006-471a-be92-08f3dc1c64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9010f5-c140-4df5-b747-cf01612f7f5a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12ffe9c3-463e-4d7e-a165-5ce4411bc3e3}" ma:internalName="TaxCatchAll" ma:showField="CatchAllData" ma:web="369010f5-c140-4df5-b747-cf01612f7f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98eb8c0-55ab-43a5-b91f-8b1b3af7a1de">
      <Terms xmlns="http://schemas.microsoft.com/office/infopath/2007/PartnerControls"/>
    </lcf76f155ced4ddcb4097134ff3c332f>
    <TaxCatchAll xmlns="369010f5-c140-4df5-b747-cf01612f7f5a" xsi:nil="true"/>
  </documentManagement>
</p:properties>
</file>

<file path=customXml/itemProps1.xml><?xml version="1.0" encoding="utf-8"?>
<ds:datastoreItem xmlns:ds="http://schemas.openxmlformats.org/officeDocument/2006/customXml" ds:itemID="{761E7922-B0D0-4332-B313-C21A3D15DB8C}"/>
</file>

<file path=customXml/itemProps2.xml><?xml version="1.0" encoding="utf-8"?>
<ds:datastoreItem xmlns:ds="http://schemas.openxmlformats.org/officeDocument/2006/customXml" ds:itemID="{47E76AAE-2CBD-47E5-A4AA-4E1CD86DBB0F}"/>
</file>

<file path=customXml/itemProps3.xml><?xml version="1.0" encoding="utf-8"?>
<ds:datastoreItem xmlns:ds="http://schemas.openxmlformats.org/officeDocument/2006/customXml" ds:itemID="{D1DAC29D-CE3D-41BE-BE36-53398D7D8789}"/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708</Words>
  <Application>Microsoft Office PowerPoint</Application>
  <PresentationFormat>Custom</PresentationFormat>
  <Paragraphs>163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Poppins Bold</vt:lpstr>
      <vt:lpstr>Aptos</vt:lpstr>
      <vt:lpstr>Montserrat Ultra-Bold</vt:lpstr>
      <vt:lpstr>Times New Roman</vt:lpstr>
      <vt:lpstr>Montserrat Medium</vt:lpstr>
      <vt:lpstr>League Spartan Bold</vt:lpstr>
      <vt:lpstr>Calibri</vt:lpstr>
      <vt:lpstr>Symbol</vt:lpstr>
      <vt:lpstr>Arial</vt:lpstr>
      <vt:lpstr>Montserrat Classic</vt:lpstr>
      <vt:lpstr>Poppins</vt:lpstr>
      <vt:lpstr>URW DIN Demi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- 2023</dc:title>
  <dc:creator>Greg Smith</dc:creator>
  <cp:lastModifiedBy>Greg Smith</cp:lastModifiedBy>
  <cp:revision>3</cp:revision>
  <cp:lastPrinted>2024-03-25T14:04:41Z</cp:lastPrinted>
  <dcterms:created xsi:type="dcterms:W3CDTF">2006-08-16T00:00:00Z</dcterms:created>
  <dcterms:modified xsi:type="dcterms:W3CDTF">2025-09-09T20:54:55Z</dcterms:modified>
  <dc:identifier>DAF-MlD9vh4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0x01010034C6E7F13EA85046A771A3D221282E59</vt:lpwstr>
  </property>
</Properties>
</file>