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Barlow Bold" panose="020B0604020202020204" charset="0"/>
      <p:regular r:id="rId24"/>
    </p:embeddedFont>
    <p:embeddedFont>
      <p:font typeface="Canva Sans Bold" panose="020B0604020202020204" charset="0"/>
      <p:regular r:id="rId25"/>
    </p:embeddedFont>
    <p:embeddedFont>
      <p:font typeface="Clear Sans" panose="020B0604020202020204" charset="0"/>
      <p:regular r:id="rId26"/>
    </p:embeddedFont>
    <p:embeddedFont>
      <p:font typeface="Clear Sans Bold" panose="020B0604020202020204" charset="0"/>
      <p:regular r:id="rId27"/>
    </p:embeddedFont>
    <p:embeddedFont>
      <p:font typeface="Helios Extended" panose="020B0604020202020204" charset="0"/>
      <p:regular r:id="rId28"/>
    </p:embeddedFont>
    <p:embeddedFont>
      <p:font typeface="Helios Extended Bold" panose="020B0604020202020204" charset="0"/>
      <p:regular r:id="rId29"/>
    </p:embeddedFont>
    <p:embeddedFont>
      <p:font typeface="League Spartan" panose="020B0604020202020204" charset="0"/>
      <p:regular r:id="rId30"/>
    </p:embeddedFont>
    <p:embeddedFont>
      <p:font typeface="Montserrat" panose="00000500000000000000" pitchFamily="2" charset="0"/>
      <p:regular r:id="rId31"/>
    </p:embeddedFont>
    <p:embeddedFont>
      <p:font typeface="Montserrat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2019" autoAdjust="0"/>
  </p:normalViewPr>
  <p:slideViewPr>
    <p:cSldViewPr>
      <p:cViewPr varScale="1">
        <p:scale>
          <a:sx n="36" d="100"/>
          <a:sy n="36" d="100"/>
        </p:scale>
        <p:origin x="114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Alt" userId="50b6d2e1-53d3-4e81-90dc-c28ae0f4ae1c" providerId="ADAL" clId="{087822DF-1163-4E4F-912B-2194690A6DBB}"/>
    <pc:docChg chg="modSld">
      <pc:chgData name="Elizabeth Alt" userId="50b6d2e1-53d3-4e81-90dc-c28ae0f4ae1c" providerId="ADAL" clId="{087822DF-1163-4E4F-912B-2194690A6DBB}" dt="2025-09-16T17:16:00.454" v="0" actId="20577"/>
      <pc:docMkLst>
        <pc:docMk/>
      </pc:docMkLst>
      <pc:sldChg chg="modNotesTx">
        <pc:chgData name="Elizabeth Alt" userId="50b6d2e1-53d3-4e81-90dc-c28ae0f4ae1c" providerId="ADAL" clId="{087822DF-1163-4E4F-912B-2194690A6DBB}" dt="2025-09-16T17:16:00.454" v="0" actId="20577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image" Target="../media/image31.svg"/><Relationship Id="rId4" Type="http://schemas.openxmlformats.org/officeDocument/2006/relationships/image" Target="../media/image9.sv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alt@nebraskacacs.com" TargetMode="Externa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00" b="-9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44514" y="2682902"/>
            <a:ext cx="12198971" cy="442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1"/>
              </a:lnSpc>
            </a:pPr>
            <a:r>
              <a:rPr lang="en-US" sz="6272" spc="72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EFFECTIVELY USING MULTI-DISCIPLINARY TEAMS IN CHILD WELFARE CASES 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14789" y="1553885"/>
            <a:ext cx="13668138" cy="1252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spc="3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MDT COLLABORATION: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14789" y="7370683"/>
            <a:ext cx="12391359" cy="161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25"/>
              </a:lnSpc>
            </a:pPr>
            <a:r>
              <a:rPr lang="en-US" sz="3018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Elizabeth Alt, MA, MPhil</a:t>
            </a:r>
          </a:p>
          <a:p>
            <a:pPr algn="r">
              <a:lnSpc>
                <a:spcPts val="4225"/>
              </a:lnSpc>
            </a:pPr>
            <a:r>
              <a:rPr lang="en-US" sz="3018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Forensic Interview, Medical, and </a:t>
            </a:r>
          </a:p>
          <a:p>
            <a:pPr algn="r">
              <a:lnSpc>
                <a:spcPts val="4225"/>
              </a:lnSpc>
              <a:spcBef>
                <a:spcPct val="0"/>
              </a:spcBef>
            </a:pPr>
            <a:r>
              <a:rPr lang="en-US" sz="3018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MDT Engagement Coordinator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092032" y="321729"/>
            <a:ext cx="1919445" cy="1930015"/>
          </a:xfrm>
          <a:custGeom>
            <a:avLst/>
            <a:gdLst/>
            <a:ahLst/>
            <a:cxnLst/>
            <a:rect l="l" t="t" r="r" b="b"/>
            <a:pathLst>
              <a:path w="1919445" h="1930015">
                <a:moveTo>
                  <a:pt x="0" y="0"/>
                </a:moveTo>
                <a:lnTo>
                  <a:pt x="1919445" y="0"/>
                </a:lnTo>
                <a:lnTo>
                  <a:pt x="1919445" y="1930015"/>
                </a:lnTo>
                <a:lnTo>
                  <a:pt x="0" y="1930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860" y="0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77339" y="1028700"/>
            <a:ext cx="7781961" cy="778196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24985" r="-249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690495" y="3170205"/>
            <a:ext cx="7224132" cy="0"/>
          </a:xfrm>
          <a:prstGeom prst="line">
            <a:avLst/>
          </a:prstGeom>
          <a:ln w="114300" cap="flat">
            <a:solidFill>
              <a:srgbClr val="0A6F8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9336" y="1552370"/>
            <a:ext cx="9298003" cy="109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0"/>
              </a:lnSpc>
            </a:pPr>
            <a:r>
              <a:rPr lang="en-US" sz="6784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Investigation MDTs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569" y="3589305"/>
            <a:ext cx="9340770" cy="425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3"/>
              </a:lnSpc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-Next steps for investigations</a:t>
            </a:r>
          </a:p>
          <a:p>
            <a:pPr algn="l">
              <a:lnSpc>
                <a:spcPts val="5643"/>
              </a:lnSpc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-Recantation has occurred</a:t>
            </a:r>
          </a:p>
          <a:p>
            <a:pPr algn="l">
              <a:lnSpc>
                <a:spcPts val="5643"/>
              </a:lnSpc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-Should FIs be conducted?</a:t>
            </a:r>
          </a:p>
          <a:p>
            <a:pPr algn="l">
              <a:lnSpc>
                <a:spcPts val="5643"/>
              </a:lnSpc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-Information sharing</a:t>
            </a:r>
          </a:p>
          <a:p>
            <a:pPr algn="l">
              <a:lnSpc>
                <a:spcPts val="5643"/>
              </a:lnSpc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-Should charges be filed?</a:t>
            </a:r>
          </a:p>
          <a:p>
            <a:pPr algn="l">
              <a:lnSpc>
                <a:spcPts val="5643"/>
              </a:lnSpc>
              <a:spcBef>
                <a:spcPct val="0"/>
              </a:spcBef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-Should a petition be filed?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860" y="0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77339" y="1028700"/>
            <a:ext cx="7781961" cy="778196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25031" r="-250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690495" y="3170205"/>
            <a:ext cx="6118595" cy="0"/>
          </a:xfrm>
          <a:prstGeom prst="line">
            <a:avLst/>
          </a:prstGeom>
          <a:ln w="114300" cap="flat">
            <a:solidFill>
              <a:srgbClr val="0A6F8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9336" y="1552370"/>
            <a:ext cx="9298003" cy="109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0"/>
              </a:lnSpc>
            </a:pPr>
            <a:r>
              <a:rPr lang="en-US" sz="6784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Treatment MDTs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569" y="3589305"/>
            <a:ext cx="9168080" cy="489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-Truancy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-Addressing basic needs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-Placement concerns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-Type of treatment and evaluations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-School placement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-Information sharing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-Engaging parents</a:t>
            </a:r>
          </a:p>
          <a:p>
            <a:pPr algn="l">
              <a:lnSpc>
                <a:spcPts val="4813"/>
              </a:lnSpc>
              <a:spcBef>
                <a:spcPct val="0"/>
              </a:spcBef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-Visitation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44514" y="1241698"/>
            <a:ext cx="12198971" cy="7594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80"/>
              </a:lnSpc>
            </a:pPr>
            <a:r>
              <a:rPr lang="en-US" sz="10771" spc="1238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ROLE CAN YOU PLAY ON MDTS?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4245" y="595973"/>
            <a:ext cx="16183971" cy="9095055"/>
            <a:chOff x="0" y="0"/>
            <a:chExt cx="21578629" cy="12126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78629" cy="12126740"/>
            </a:xfrm>
            <a:custGeom>
              <a:avLst/>
              <a:gdLst/>
              <a:ahLst/>
              <a:cxnLst/>
              <a:rect l="l" t="t" r="r" b="b"/>
              <a:pathLst>
                <a:path w="21578629" h="12126740">
                  <a:moveTo>
                    <a:pt x="0" y="0"/>
                  </a:moveTo>
                  <a:lnTo>
                    <a:pt x="21578629" y="0"/>
                  </a:lnTo>
                  <a:lnTo>
                    <a:pt x="21578629" y="12126740"/>
                  </a:lnTo>
                  <a:lnTo>
                    <a:pt x="0" y="12126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8134035" y="6823727"/>
              <a:ext cx="853909" cy="841966"/>
              <a:chOff x="0" y="0"/>
              <a:chExt cx="544830" cy="5372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49530" y="43180"/>
                <a:ext cx="453390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453390" h="444500">
                    <a:moveTo>
                      <a:pt x="52070" y="68580"/>
                    </a:moveTo>
                    <a:cubicBezTo>
                      <a:pt x="241300" y="2540"/>
                      <a:pt x="278130" y="0"/>
                      <a:pt x="300990" y="15240"/>
                    </a:cubicBezTo>
                    <a:cubicBezTo>
                      <a:pt x="323850" y="29210"/>
                      <a:pt x="336550" y="66040"/>
                      <a:pt x="342900" y="93980"/>
                    </a:cubicBezTo>
                    <a:cubicBezTo>
                      <a:pt x="347980" y="123190"/>
                      <a:pt x="345440" y="154940"/>
                      <a:pt x="334010" y="186690"/>
                    </a:cubicBezTo>
                    <a:cubicBezTo>
                      <a:pt x="318770" y="227330"/>
                      <a:pt x="276860" y="274320"/>
                      <a:pt x="247650" y="311150"/>
                    </a:cubicBezTo>
                    <a:cubicBezTo>
                      <a:pt x="222250" y="342900"/>
                      <a:pt x="195580" y="377190"/>
                      <a:pt x="170180" y="394970"/>
                    </a:cubicBezTo>
                    <a:cubicBezTo>
                      <a:pt x="152400" y="407670"/>
                      <a:pt x="134620" y="416560"/>
                      <a:pt x="116840" y="416560"/>
                    </a:cubicBezTo>
                    <a:cubicBezTo>
                      <a:pt x="97790" y="417830"/>
                      <a:pt x="74930" y="408940"/>
                      <a:pt x="62230" y="397510"/>
                    </a:cubicBezTo>
                    <a:cubicBezTo>
                      <a:pt x="48260" y="386080"/>
                      <a:pt x="35560" y="364490"/>
                      <a:pt x="33020" y="346710"/>
                    </a:cubicBezTo>
                    <a:cubicBezTo>
                      <a:pt x="30480" y="328930"/>
                      <a:pt x="44450" y="311150"/>
                      <a:pt x="45720" y="290830"/>
                    </a:cubicBezTo>
                    <a:cubicBezTo>
                      <a:pt x="46990" y="264160"/>
                      <a:pt x="30480" y="234950"/>
                      <a:pt x="34290" y="203200"/>
                    </a:cubicBezTo>
                    <a:cubicBezTo>
                      <a:pt x="39370" y="165100"/>
                      <a:pt x="63500" y="99060"/>
                      <a:pt x="86360" y="74930"/>
                    </a:cubicBezTo>
                    <a:cubicBezTo>
                      <a:pt x="102870" y="59690"/>
                      <a:pt x="123190" y="53340"/>
                      <a:pt x="142240" y="53340"/>
                    </a:cubicBezTo>
                    <a:cubicBezTo>
                      <a:pt x="160020" y="52070"/>
                      <a:pt x="184150" y="60960"/>
                      <a:pt x="198120" y="72390"/>
                    </a:cubicBezTo>
                    <a:cubicBezTo>
                      <a:pt x="212090" y="85090"/>
                      <a:pt x="223520" y="107950"/>
                      <a:pt x="227330" y="125730"/>
                    </a:cubicBezTo>
                    <a:cubicBezTo>
                      <a:pt x="229870" y="138430"/>
                      <a:pt x="219710" y="163830"/>
                      <a:pt x="223520" y="165100"/>
                    </a:cubicBezTo>
                    <a:cubicBezTo>
                      <a:pt x="228600" y="167640"/>
                      <a:pt x="254000" y="105410"/>
                      <a:pt x="274320" y="87630"/>
                    </a:cubicBezTo>
                    <a:cubicBezTo>
                      <a:pt x="289560" y="73660"/>
                      <a:pt x="307340" y="64770"/>
                      <a:pt x="326390" y="62230"/>
                    </a:cubicBezTo>
                    <a:cubicBezTo>
                      <a:pt x="345440" y="59690"/>
                      <a:pt x="370840" y="63500"/>
                      <a:pt x="387350" y="71120"/>
                    </a:cubicBezTo>
                    <a:cubicBezTo>
                      <a:pt x="400050" y="77470"/>
                      <a:pt x="410210" y="86360"/>
                      <a:pt x="417830" y="99060"/>
                    </a:cubicBezTo>
                    <a:cubicBezTo>
                      <a:pt x="426720" y="114300"/>
                      <a:pt x="434340" y="139700"/>
                      <a:pt x="430530" y="158750"/>
                    </a:cubicBezTo>
                    <a:cubicBezTo>
                      <a:pt x="427990" y="177800"/>
                      <a:pt x="402590" y="213360"/>
                      <a:pt x="401320" y="213360"/>
                    </a:cubicBezTo>
                    <a:cubicBezTo>
                      <a:pt x="400050" y="212090"/>
                      <a:pt x="426720" y="137160"/>
                      <a:pt x="434340" y="138430"/>
                    </a:cubicBezTo>
                    <a:cubicBezTo>
                      <a:pt x="441960" y="139700"/>
                      <a:pt x="453390" y="213360"/>
                      <a:pt x="443230" y="252730"/>
                    </a:cubicBezTo>
                    <a:cubicBezTo>
                      <a:pt x="429260" y="304800"/>
                      <a:pt x="370840" y="407670"/>
                      <a:pt x="332740" y="416560"/>
                    </a:cubicBezTo>
                    <a:cubicBezTo>
                      <a:pt x="303530" y="422910"/>
                      <a:pt x="243840" y="364490"/>
                      <a:pt x="245110" y="364490"/>
                    </a:cubicBezTo>
                    <a:cubicBezTo>
                      <a:pt x="245110" y="364490"/>
                      <a:pt x="256540" y="367030"/>
                      <a:pt x="257810" y="372110"/>
                    </a:cubicBezTo>
                    <a:cubicBezTo>
                      <a:pt x="260350" y="381000"/>
                      <a:pt x="240030" y="412750"/>
                      <a:pt x="226060" y="425450"/>
                    </a:cubicBezTo>
                    <a:cubicBezTo>
                      <a:pt x="214630" y="434340"/>
                      <a:pt x="201930" y="439420"/>
                      <a:pt x="187960" y="441960"/>
                    </a:cubicBezTo>
                    <a:cubicBezTo>
                      <a:pt x="175260" y="444500"/>
                      <a:pt x="160020" y="444500"/>
                      <a:pt x="146050" y="439420"/>
                    </a:cubicBezTo>
                    <a:cubicBezTo>
                      <a:pt x="129540" y="433070"/>
                      <a:pt x="107950" y="415290"/>
                      <a:pt x="97790" y="401320"/>
                    </a:cubicBezTo>
                    <a:cubicBezTo>
                      <a:pt x="88900" y="388620"/>
                      <a:pt x="86360" y="372110"/>
                      <a:pt x="85090" y="360680"/>
                    </a:cubicBezTo>
                    <a:cubicBezTo>
                      <a:pt x="83820" y="353060"/>
                      <a:pt x="82550" y="349250"/>
                      <a:pt x="86360" y="340360"/>
                    </a:cubicBezTo>
                    <a:cubicBezTo>
                      <a:pt x="97790" y="313690"/>
                      <a:pt x="176530" y="227330"/>
                      <a:pt x="212090" y="204470"/>
                    </a:cubicBezTo>
                    <a:cubicBezTo>
                      <a:pt x="231140" y="191770"/>
                      <a:pt x="246380" y="186690"/>
                      <a:pt x="264160" y="186690"/>
                    </a:cubicBezTo>
                    <a:cubicBezTo>
                      <a:pt x="281940" y="186690"/>
                      <a:pt x="303530" y="194310"/>
                      <a:pt x="317500" y="204470"/>
                    </a:cubicBezTo>
                    <a:cubicBezTo>
                      <a:pt x="331470" y="214630"/>
                      <a:pt x="344170" y="233680"/>
                      <a:pt x="349250" y="250190"/>
                    </a:cubicBezTo>
                    <a:cubicBezTo>
                      <a:pt x="353060" y="267970"/>
                      <a:pt x="351790" y="289560"/>
                      <a:pt x="345440" y="306070"/>
                    </a:cubicBezTo>
                    <a:cubicBezTo>
                      <a:pt x="339090" y="322580"/>
                      <a:pt x="325120" y="340360"/>
                      <a:pt x="309880" y="349250"/>
                    </a:cubicBezTo>
                    <a:cubicBezTo>
                      <a:pt x="294640" y="358140"/>
                      <a:pt x="273050" y="363220"/>
                      <a:pt x="255270" y="360680"/>
                    </a:cubicBezTo>
                    <a:cubicBezTo>
                      <a:pt x="237490" y="359410"/>
                      <a:pt x="217170" y="351790"/>
                      <a:pt x="204470" y="337820"/>
                    </a:cubicBezTo>
                    <a:cubicBezTo>
                      <a:pt x="189230" y="320040"/>
                      <a:pt x="173990" y="283210"/>
                      <a:pt x="177800" y="260350"/>
                    </a:cubicBezTo>
                    <a:cubicBezTo>
                      <a:pt x="181610" y="236220"/>
                      <a:pt x="205740" y="204470"/>
                      <a:pt x="227330" y="194310"/>
                    </a:cubicBezTo>
                    <a:cubicBezTo>
                      <a:pt x="250190" y="184150"/>
                      <a:pt x="289560" y="189230"/>
                      <a:pt x="309880" y="199390"/>
                    </a:cubicBezTo>
                    <a:cubicBezTo>
                      <a:pt x="326390" y="207010"/>
                      <a:pt x="339090" y="224790"/>
                      <a:pt x="345440" y="241300"/>
                    </a:cubicBezTo>
                    <a:cubicBezTo>
                      <a:pt x="351790" y="257810"/>
                      <a:pt x="353060" y="280670"/>
                      <a:pt x="349250" y="297180"/>
                    </a:cubicBezTo>
                    <a:cubicBezTo>
                      <a:pt x="344170" y="314960"/>
                      <a:pt x="331470" y="331470"/>
                      <a:pt x="317500" y="344170"/>
                    </a:cubicBezTo>
                    <a:cubicBezTo>
                      <a:pt x="302260" y="356870"/>
                      <a:pt x="270510" y="359410"/>
                      <a:pt x="257810" y="372110"/>
                    </a:cubicBezTo>
                    <a:cubicBezTo>
                      <a:pt x="247650" y="382270"/>
                      <a:pt x="248920" y="400050"/>
                      <a:pt x="241300" y="410210"/>
                    </a:cubicBezTo>
                    <a:cubicBezTo>
                      <a:pt x="232410" y="420370"/>
                      <a:pt x="222250" y="430530"/>
                      <a:pt x="208280" y="435610"/>
                    </a:cubicBezTo>
                    <a:cubicBezTo>
                      <a:pt x="191770" y="441960"/>
                      <a:pt x="163830" y="443230"/>
                      <a:pt x="146050" y="439420"/>
                    </a:cubicBezTo>
                    <a:cubicBezTo>
                      <a:pt x="132080" y="435610"/>
                      <a:pt x="120650" y="429260"/>
                      <a:pt x="110490" y="417830"/>
                    </a:cubicBezTo>
                    <a:cubicBezTo>
                      <a:pt x="99060" y="403860"/>
                      <a:pt x="87630" y="381000"/>
                      <a:pt x="85090" y="360680"/>
                    </a:cubicBezTo>
                    <a:cubicBezTo>
                      <a:pt x="82550" y="340360"/>
                      <a:pt x="87630" y="318770"/>
                      <a:pt x="93980" y="295910"/>
                    </a:cubicBezTo>
                    <a:cubicBezTo>
                      <a:pt x="102870" y="269240"/>
                      <a:pt x="119380" y="232410"/>
                      <a:pt x="138430" y="210820"/>
                    </a:cubicBezTo>
                    <a:cubicBezTo>
                      <a:pt x="154940" y="190500"/>
                      <a:pt x="176530" y="170180"/>
                      <a:pt x="200660" y="165100"/>
                    </a:cubicBezTo>
                    <a:cubicBezTo>
                      <a:pt x="227330" y="158750"/>
                      <a:pt x="266700" y="166370"/>
                      <a:pt x="294640" y="181610"/>
                    </a:cubicBezTo>
                    <a:cubicBezTo>
                      <a:pt x="322580" y="195580"/>
                      <a:pt x="370840" y="236220"/>
                      <a:pt x="367030" y="254000"/>
                    </a:cubicBezTo>
                    <a:cubicBezTo>
                      <a:pt x="363220" y="273050"/>
                      <a:pt x="288290" y="303530"/>
                      <a:pt x="270510" y="290830"/>
                    </a:cubicBezTo>
                    <a:cubicBezTo>
                      <a:pt x="246380" y="271780"/>
                      <a:pt x="264160" y="113030"/>
                      <a:pt x="289560" y="80010"/>
                    </a:cubicBezTo>
                    <a:cubicBezTo>
                      <a:pt x="303530" y="63500"/>
                      <a:pt x="330200" y="60960"/>
                      <a:pt x="346710" y="59690"/>
                    </a:cubicBezTo>
                    <a:cubicBezTo>
                      <a:pt x="361950" y="59690"/>
                      <a:pt x="375920" y="64770"/>
                      <a:pt x="387350" y="71120"/>
                    </a:cubicBezTo>
                    <a:cubicBezTo>
                      <a:pt x="398780" y="77470"/>
                      <a:pt x="410210" y="87630"/>
                      <a:pt x="417830" y="99060"/>
                    </a:cubicBezTo>
                    <a:cubicBezTo>
                      <a:pt x="425450" y="110490"/>
                      <a:pt x="430530" y="123190"/>
                      <a:pt x="431800" y="138430"/>
                    </a:cubicBezTo>
                    <a:cubicBezTo>
                      <a:pt x="431800" y="156210"/>
                      <a:pt x="429260" y="175260"/>
                      <a:pt x="415290" y="198120"/>
                    </a:cubicBezTo>
                    <a:cubicBezTo>
                      <a:pt x="389890" y="238760"/>
                      <a:pt x="304800" y="330200"/>
                      <a:pt x="248920" y="341630"/>
                    </a:cubicBezTo>
                    <a:cubicBezTo>
                      <a:pt x="204470" y="351790"/>
                      <a:pt x="146050" y="325120"/>
                      <a:pt x="114300" y="298450"/>
                    </a:cubicBezTo>
                    <a:cubicBezTo>
                      <a:pt x="86360" y="275590"/>
                      <a:pt x="68580" y="232410"/>
                      <a:pt x="60960" y="199390"/>
                    </a:cubicBezTo>
                    <a:cubicBezTo>
                      <a:pt x="53340" y="168910"/>
                      <a:pt x="57150" y="130810"/>
                      <a:pt x="64770" y="109220"/>
                    </a:cubicBezTo>
                    <a:cubicBezTo>
                      <a:pt x="69850" y="93980"/>
                      <a:pt x="77470" y="83820"/>
                      <a:pt x="86360" y="74930"/>
                    </a:cubicBezTo>
                    <a:cubicBezTo>
                      <a:pt x="96520" y="66040"/>
                      <a:pt x="109220" y="59690"/>
                      <a:pt x="121920" y="55880"/>
                    </a:cubicBezTo>
                    <a:cubicBezTo>
                      <a:pt x="134620" y="52070"/>
                      <a:pt x="148590" y="50800"/>
                      <a:pt x="162560" y="54610"/>
                    </a:cubicBezTo>
                    <a:cubicBezTo>
                      <a:pt x="179070" y="59690"/>
                      <a:pt x="200660" y="74930"/>
                      <a:pt x="212090" y="87630"/>
                    </a:cubicBezTo>
                    <a:cubicBezTo>
                      <a:pt x="220980" y="99060"/>
                      <a:pt x="226060" y="107950"/>
                      <a:pt x="227330" y="125730"/>
                    </a:cubicBezTo>
                    <a:cubicBezTo>
                      <a:pt x="229870" y="161290"/>
                      <a:pt x="190500" y="245110"/>
                      <a:pt x="184150" y="292100"/>
                    </a:cubicBezTo>
                    <a:cubicBezTo>
                      <a:pt x="180340" y="325120"/>
                      <a:pt x="195580" y="359410"/>
                      <a:pt x="182880" y="379730"/>
                    </a:cubicBezTo>
                    <a:cubicBezTo>
                      <a:pt x="171450" y="398780"/>
                      <a:pt x="138430" y="416560"/>
                      <a:pt x="116840" y="416560"/>
                    </a:cubicBezTo>
                    <a:cubicBezTo>
                      <a:pt x="93980" y="417830"/>
                      <a:pt x="62230" y="397510"/>
                      <a:pt x="48260" y="383540"/>
                    </a:cubicBezTo>
                    <a:cubicBezTo>
                      <a:pt x="38100" y="373380"/>
                      <a:pt x="34290" y="360680"/>
                      <a:pt x="33020" y="346710"/>
                    </a:cubicBezTo>
                    <a:cubicBezTo>
                      <a:pt x="31750" y="330200"/>
                      <a:pt x="35560" y="309880"/>
                      <a:pt x="45720" y="290830"/>
                    </a:cubicBezTo>
                    <a:cubicBezTo>
                      <a:pt x="60960" y="261620"/>
                      <a:pt x="106680" y="231140"/>
                      <a:pt x="130810" y="199390"/>
                    </a:cubicBezTo>
                    <a:cubicBezTo>
                      <a:pt x="153670" y="170180"/>
                      <a:pt x="163830" y="116840"/>
                      <a:pt x="187960" y="109220"/>
                    </a:cubicBezTo>
                    <a:cubicBezTo>
                      <a:pt x="209550" y="101600"/>
                      <a:pt x="266700" y="127000"/>
                      <a:pt x="266700" y="139700"/>
                    </a:cubicBezTo>
                    <a:cubicBezTo>
                      <a:pt x="267970" y="158750"/>
                      <a:pt x="146050" y="205740"/>
                      <a:pt x="105410" y="214630"/>
                    </a:cubicBezTo>
                    <a:cubicBezTo>
                      <a:pt x="82550" y="218440"/>
                      <a:pt x="64770" y="218440"/>
                      <a:pt x="49530" y="213360"/>
                    </a:cubicBezTo>
                    <a:cubicBezTo>
                      <a:pt x="38100" y="209550"/>
                      <a:pt x="27940" y="201930"/>
                      <a:pt x="19050" y="191770"/>
                    </a:cubicBezTo>
                    <a:cubicBezTo>
                      <a:pt x="10160" y="179070"/>
                      <a:pt x="1270" y="156210"/>
                      <a:pt x="1270" y="139700"/>
                    </a:cubicBezTo>
                    <a:cubicBezTo>
                      <a:pt x="0" y="127000"/>
                      <a:pt x="3810" y="115570"/>
                      <a:pt x="10160" y="104140"/>
                    </a:cubicBezTo>
                    <a:cubicBezTo>
                      <a:pt x="19050" y="90170"/>
                      <a:pt x="52070" y="68580"/>
                      <a:pt x="52070" y="68580"/>
                    </a:cubicBezTo>
                  </a:path>
                </a:pathLst>
              </a:custGeom>
              <a:solidFill>
                <a:srgbClr val="6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8345024" y="9560616"/>
              <a:ext cx="945471" cy="834005"/>
              <a:chOff x="0" y="0"/>
              <a:chExt cx="603250" cy="53213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3180" y="50800"/>
                <a:ext cx="511810" cy="4292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429260">
                    <a:moveTo>
                      <a:pt x="7620" y="209550"/>
                    </a:moveTo>
                    <a:cubicBezTo>
                      <a:pt x="10160" y="118110"/>
                      <a:pt x="16510" y="101600"/>
                      <a:pt x="17780" y="93980"/>
                    </a:cubicBezTo>
                    <a:cubicBezTo>
                      <a:pt x="17780" y="91440"/>
                      <a:pt x="17780" y="90170"/>
                      <a:pt x="17780" y="87630"/>
                    </a:cubicBezTo>
                    <a:cubicBezTo>
                      <a:pt x="17780" y="83820"/>
                      <a:pt x="17780" y="77470"/>
                      <a:pt x="17780" y="76200"/>
                    </a:cubicBezTo>
                    <a:cubicBezTo>
                      <a:pt x="17780" y="76200"/>
                      <a:pt x="20320" y="69850"/>
                      <a:pt x="20320" y="66040"/>
                    </a:cubicBezTo>
                    <a:cubicBezTo>
                      <a:pt x="21590" y="63500"/>
                      <a:pt x="24130" y="55880"/>
                      <a:pt x="24130" y="55880"/>
                    </a:cubicBezTo>
                    <a:cubicBezTo>
                      <a:pt x="24130" y="55880"/>
                      <a:pt x="26670" y="49530"/>
                      <a:pt x="29210" y="46990"/>
                    </a:cubicBezTo>
                    <a:cubicBezTo>
                      <a:pt x="30480" y="43180"/>
                      <a:pt x="34290" y="36830"/>
                      <a:pt x="34290" y="36830"/>
                    </a:cubicBezTo>
                    <a:cubicBezTo>
                      <a:pt x="34290" y="36830"/>
                      <a:pt x="39370" y="31750"/>
                      <a:pt x="40640" y="29210"/>
                    </a:cubicBezTo>
                    <a:cubicBezTo>
                      <a:pt x="43180" y="26670"/>
                      <a:pt x="48260" y="21590"/>
                      <a:pt x="48260" y="21590"/>
                    </a:cubicBezTo>
                    <a:cubicBezTo>
                      <a:pt x="48260" y="21590"/>
                      <a:pt x="54610" y="17780"/>
                      <a:pt x="57150" y="15240"/>
                    </a:cubicBezTo>
                    <a:cubicBezTo>
                      <a:pt x="60960" y="13970"/>
                      <a:pt x="66040" y="10160"/>
                      <a:pt x="66040" y="10160"/>
                    </a:cubicBezTo>
                    <a:cubicBezTo>
                      <a:pt x="66040" y="10160"/>
                      <a:pt x="73660" y="7620"/>
                      <a:pt x="76200" y="6350"/>
                    </a:cubicBezTo>
                    <a:cubicBezTo>
                      <a:pt x="80010" y="5080"/>
                      <a:pt x="86360" y="2540"/>
                      <a:pt x="86360" y="2540"/>
                    </a:cubicBezTo>
                    <a:cubicBezTo>
                      <a:pt x="86360" y="2540"/>
                      <a:pt x="93980" y="1270"/>
                      <a:pt x="97790" y="1270"/>
                    </a:cubicBezTo>
                    <a:cubicBezTo>
                      <a:pt x="100330" y="1270"/>
                      <a:pt x="107950" y="0"/>
                      <a:pt x="107950" y="0"/>
                    </a:cubicBezTo>
                    <a:cubicBezTo>
                      <a:pt x="107950" y="0"/>
                      <a:pt x="115570" y="1270"/>
                      <a:pt x="118110" y="1270"/>
                    </a:cubicBezTo>
                    <a:cubicBezTo>
                      <a:pt x="121920" y="2540"/>
                      <a:pt x="129540" y="3810"/>
                      <a:pt x="129540" y="3810"/>
                    </a:cubicBezTo>
                    <a:cubicBezTo>
                      <a:pt x="129540" y="3810"/>
                      <a:pt x="135890" y="6350"/>
                      <a:pt x="139700" y="7620"/>
                    </a:cubicBezTo>
                    <a:cubicBezTo>
                      <a:pt x="142240" y="8890"/>
                      <a:pt x="148590" y="11430"/>
                      <a:pt x="148590" y="11430"/>
                    </a:cubicBezTo>
                    <a:cubicBezTo>
                      <a:pt x="149860" y="11430"/>
                      <a:pt x="154940" y="15240"/>
                      <a:pt x="157480" y="17780"/>
                    </a:cubicBezTo>
                    <a:cubicBezTo>
                      <a:pt x="161290" y="20320"/>
                      <a:pt x="166370" y="24130"/>
                      <a:pt x="166370" y="24130"/>
                    </a:cubicBezTo>
                    <a:cubicBezTo>
                      <a:pt x="166370" y="24130"/>
                      <a:pt x="167640" y="31750"/>
                      <a:pt x="168910" y="33020"/>
                    </a:cubicBezTo>
                    <a:cubicBezTo>
                      <a:pt x="168910" y="33020"/>
                      <a:pt x="171450" y="33020"/>
                      <a:pt x="171450" y="33020"/>
                    </a:cubicBezTo>
                    <a:cubicBezTo>
                      <a:pt x="171450" y="33020"/>
                      <a:pt x="173990" y="34290"/>
                      <a:pt x="175260" y="34290"/>
                    </a:cubicBezTo>
                    <a:cubicBezTo>
                      <a:pt x="177800" y="34290"/>
                      <a:pt x="185420" y="29210"/>
                      <a:pt x="190500" y="26670"/>
                    </a:cubicBezTo>
                    <a:cubicBezTo>
                      <a:pt x="196850" y="24130"/>
                      <a:pt x="203200" y="22860"/>
                      <a:pt x="209550" y="22860"/>
                    </a:cubicBezTo>
                    <a:cubicBezTo>
                      <a:pt x="215900" y="22860"/>
                      <a:pt x="222250" y="22860"/>
                      <a:pt x="228600" y="24130"/>
                    </a:cubicBezTo>
                    <a:cubicBezTo>
                      <a:pt x="234950" y="24130"/>
                      <a:pt x="240030" y="26670"/>
                      <a:pt x="246380" y="29210"/>
                    </a:cubicBezTo>
                    <a:cubicBezTo>
                      <a:pt x="251460" y="31750"/>
                      <a:pt x="257810" y="34290"/>
                      <a:pt x="262890" y="38100"/>
                    </a:cubicBezTo>
                    <a:cubicBezTo>
                      <a:pt x="267970" y="41910"/>
                      <a:pt x="274320" y="49530"/>
                      <a:pt x="276860" y="50800"/>
                    </a:cubicBezTo>
                    <a:cubicBezTo>
                      <a:pt x="276860" y="52070"/>
                      <a:pt x="276860" y="52070"/>
                      <a:pt x="276860" y="52070"/>
                    </a:cubicBezTo>
                    <a:cubicBezTo>
                      <a:pt x="280670" y="53340"/>
                      <a:pt x="317500" y="15240"/>
                      <a:pt x="342900" y="15240"/>
                    </a:cubicBezTo>
                    <a:cubicBezTo>
                      <a:pt x="374650" y="13970"/>
                      <a:pt x="429260" y="39370"/>
                      <a:pt x="450850" y="66040"/>
                    </a:cubicBezTo>
                    <a:cubicBezTo>
                      <a:pt x="469900" y="88900"/>
                      <a:pt x="469900" y="133350"/>
                      <a:pt x="473710" y="153670"/>
                    </a:cubicBezTo>
                    <a:cubicBezTo>
                      <a:pt x="474980" y="165100"/>
                      <a:pt x="472440" y="170180"/>
                      <a:pt x="474980" y="177800"/>
                    </a:cubicBezTo>
                    <a:cubicBezTo>
                      <a:pt x="478790" y="187960"/>
                      <a:pt x="491490" y="194310"/>
                      <a:pt x="496570" y="207010"/>
                    </a:cubicBezTo>
                    <a:cubicBezTo>
                      <a:pt x="505460" y="226060"/>
                      <a:pt x="511810" y="259080"/>
                      <a:pt x="508000" y="287020"/>
                    </a:cubicBezTo>
                    <a:cubicBezTo>
                      <a:pt x="502920" y="321310"/>
                      <a:pt x="480060" y="378460"/>
                      <a:pt x="454660" y="398780"/>
                    </a:cubicBezTo>
                    <a:cubicBezTo>
                      <a:pt x="433070" y="415290"/>
                      <a:pt x="401320" y="412750"/>
                      <a:pt x="374650" y="415290"/>
                    </a:cubicBezTo>
                    <a:cubicBezTo>
                      <a:pt x="350520" y="419100"/>
                      <a:pt x="309880" y="414020"/>
                      <a:pt x="300990" y="416560"/>
                    </a:cubicBezTo>
                    <a:cubicBezTo>
                      <a:pt x="299720" y="416560"/>
                      <a:pt x="299720" y="416560"/>
                      <a:pt x="298450" y="417830"/>
                    </a:cubicBezTo>
                    <a:cubicBezTo>
                      <a:pt x="295910" y="419100"/>
                      <a:pt x="292100" y="421640"/>
                      <a:pt x="289560" y="422910"/>
                    </a:cubicBezTo>
                    <a:cubicBezTo>
                      <a:pt x="288290" y="424180"/>
                      <a:pt x="287020" y="422910"/>
                      <a:pt x="285750" y="424180"/>
                    </a:cubicBezTo>
                    <a:cubicBezTo>
                      <a:pt x="283210" y="424180"/>
                      <a:pt x="283210" y="425450"/>
                      <a:pt x="280670" y="426720"/>
                    </a:cubicBezTo>
                    <a:cubicBezTo>
                      <a:pt x="278130" y="426720"/>
                      <a:pt x="274320" y="426720"/>
                      <a:pt x="271780" y="426720"/>
                    </a:cubicBezTo>
                    <a:cubicBezTo>
                      <a:pt x="267970" y="427990"/>
                      <a:pt x="264160" y="429260"/>
                      <a:pt x="261620" y="429260"/>
                    </a:cubicBezTo>
                    <a:cubicBezTo>
                      <a:pt x="260350" y="429260"/>
                      <a:pt x="257810" y="429260"/>
                      <a:pt x="256540" y="429260"/>
                    </a:cubicBezTo>
                    <a:cubicBezTo>
                      <a:pt x="255270" y="429260"/>
                      <a:pt x="254000" y="429260"/>
                      <a:pt x="251460" y="429260"/>
                    </a:cubicBezTo>
                    <a:cubicBezTo>
                      <a:pt x="248920" y="429260"/>
                      <a:pt x="245110" y="427990"/>
                      <a:pt x="242570" y="427990"/>
                    </a:cubicBezTo>
                    <a:cubicBezTo>
                      <a:pt x="238760" y="426720"/>
                      <a:pt x="234950" y="427990"/>
                      <a:pt x="232410" y="426720"/>
                    </a:cubicBezTo>
                    <a:cubicBezTo>
                      <a:pt x="231140" y="426720"/>
                      <a:pt x="229870" y="425450"/>
                      <a:pt x="228600" y="424180"/>
                    </a:cubicBezTo>
                    <a:cubicBezTo>
                      <a:pt x="227330" y="424180"/>
                      <a:pt x="224790" y="424180"/>
                      <a:pt x="223520" y="424180"/>
                    </a:cubicBezTo>
                    <a:cubicBezTo>
                      <a:pt x="220980" y="422910"/>
                      <a:pt x="218440" y="420370"/>
                      <a:pt x="214630" y="419100"/>
                    </a:cubicBezTo>
                    <a:cubicBezTo>
                      <a:pt x="212090" y="417830"/>
                      <a:pt x="208280" y="416560"/>
                      <a:pt x="205740" y="415290"/>
                    </a:cubicBezTo>
                    <a:cubicBezTo>
                      <a:pt x="204470" y="414020"/>
                      <a:pt x="204470" y="412750"/>
                      <a:pt x="203200" y="411480"/>
                    </a:cubicBezTo>
                    <a:cubicBezTo>
                      <a:pt x="201930" y="410210"/>
                      <a:pt x="199390" y="410210"/>
                      <a:pt x="198120" y="408940"/>
                    </a:cubicBezTo>
                    <a:cubicBezTo>
                      <a:pt x="196850" y="407670"/>
                      <a:pt x="198120" y="406400"/>
                      <a:pt x="195580" y="405130"/>
                    </a:cubicBezTo>
                    <a:cubicBezTo>
                      <a:pt x="184150" y="400050"/>
                      <a:pt x="100330" y="427990"/>
                      <a:pt x="68580" y="410210"/>
                    </a:cubicBezTo>
                    <a:cubicBezTo>
                      <a:pt x="36830" y="392430"/>
                      <a:pt x="16510" y="334010"/>
                      <a:pt x="7620" y="298450"/>
                    </a:cubicBezTo>
                    <a:cubicBezTo>
                      <a:pt x="0" y="267970"/>
                      <a:pt x="7620" y="209550"/>
                      <a:pt x="7620" y="209550"/>
                    </a:cubicBezTo>
                  </a:path>
                </a:pathLst>
              </a:custGeom>
              <a:solidFill>
                <a:srgbClr val="6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988777" y="7530342"/>
              <a:ext cx="963385" cy="1037032"/>
              <a:chOff x="0" y="0"/>
              <a:chExt cx="614680" cy="6616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5560" y="49530"/>
                <a:ext cx="53213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532130" h="565150">
                    <a:moveTo>
                      <a:pt x="165100" y="123190"/>
                    </a:moveTo>
                    <a:cubicBezTo>
                      <a:pt x="158750" y="302260"/>
                      <a:pt x="110490" y="283210"/>
                      <a:pt x="93980" y="265430"/>
                    </a:cubicBezTo>
                    <a:cubicBezTo>
                      <a:pt x="77470" y="247650"/>
                      <a:pt x="77470" y="208280"/>
                      <a:pt x="74930" y="179070"/>
                    </a:cubicBezTo>
                    <a:cubicBezTo>
                      <a:pt x="73660" y="149860"/>
                      <a:pt x="74930" y="113030"/>
                      <a:pt x="85090" y="87630"/>
                    </a:cubicBezTo>
                    <a:cubicBezTo>
                      <a:pt x="95250" y="63500"/>
                      <a:pt x="113030" y="38100"/>
                      <a:pt x="133350" y="26670"/>
                    </a:cubicBezTo>
                    <a:cubicBezTo>
                      <a:pt x="154940" y="16510"/>
                      <a:pt x="187960" y="13970"/>
                      <a:pt x="210820" y="24130"/>
                    </a:cubicBezTo>
                    <a:cubicBezTo>
                      <a:pt x="241300" y="36830"/>
                      <a:pt x="273050" y="73660"/>
                      <a:pt x="290830" y="115570"/>
                    </a:cubicBezTo>
                    <a:cubicBezTo>
                      <a:pt x="316230" y="179070"/>
                      <a:pt x="313690" y="332740"/>
                      <a:pt x="308610" y="382270"/>
                    </a:cubicBezTo>
                    <a:cubicBezTo>
                      <a:pt x="306070" y="401320"/>
                      <a:pt x="302260" y="410210"/>
                      <a:pt x="295910" y="421640"/>
                    </a:cubicBezTo>
                    <a:cubicBezTo>
                      <a:pt x="288290" y="433070"/>
                      <a:pt x="279400" y="443230"/>
                      <a:pt x="266700" y="450850"/>
                    </a:cubicBezTo>
                    <a:cubicBezTo>
                      <a:pt x="250190" y="458470"/>
                      <a:pt x="223520" y="463550"/>
                      <a:pt x="205740" y="461010"/>
                    </a:cubicBezTo>
                    <a:cubicBezTo>
                      <a:pt x="191770" y="459740"/>
                      <a:pt x="179070" y="453390"/>
                      <a:pt x="168910" y="444500"/>
                    </a:cubicBezTo>
                    <a:cubicBezTo>
                      <a:pt x="154940" y="433070"/>
                      <a:pt x="138430" y="411480"/>
                      <a:pt x="137160" y="392430"/>
                    </a:cubicBezTo>
                    <a:cubicBezTo>
                      <a:pt x="134620" y="368300"/>
                      <a:pt x="156210" y="344170"/>
                      <a:pt x="163830" y="312420"/>
                    </a:cubicBezTo>
                    <a:cubicBezTo>
                      <a:pt x="173990" y="265430"/>
                      <a:pt x="170180" y="182880"/>
                      <a:pt x="184150" y="137160"/>
                    </a:cubicBezTo>
                    <a:cubicBezTo>
                      <a:pt x="193040" y="104140"/>
                      <a:pt x="203200" y="80010"/>
                      <a:pt x="223520" y="58420"/>
                    </a:cubicBezTo>
                    <a:cubicBezTo>
                      <a:pt x="247650" y="34290"/>
                      <a:pt x="288290" y="3810"/>
                      <a:pt x="321310" y="1270"/>
                    </a:cubicBezTo>
                    <a:cubicBezTo>
                      <a:pt x="353060" y="0"/>
                      <a:pt x="393700" y="20320"/>
                      <a:pt x="417830" y="46990"/>
                    </a:cubicBezTo>
                    <a:cubicBezTo>
                      <a:pt x="448310" y="83820"/>
                      <a:pt x="459740" y="154940"/>
                      <a:pt x="471170" y="219710"/>
                    </a:cubicBezTo>
                    <a:cubicBezTo>
                      <a:pt x="483870" y="295910"/>
                      <a:pt x="450850" y="453390"/>
                      <a:pt x="478790" y="480060"/>
                    </a:cubicBezTo>
                    <a:cubicBezTo>
                      <a:pt x="490220" y="491490"/>
                      <a:pt x="521970" y="473710"/>
                      <a:pt x="528320" y="481330"/>
                    </a:cubicBezTo>
                    <a:cubicBezTo>
                      <a:pt x="532130" y="487680"/>
                      <a:pt x="521970" y="509270"/>
                      <a:pt x="513080" y="521970"/>
                    </a:cubicBezTo>
                    <a:cubicBezTo>
                      <a:pt x="501650" y="535940"/>
                      <a:pt x="480060" y="553720"/>
                      <a:pt x="459740" y="558800"/>
                    </a:cubicBezTo>
                    <a:cubicBezTo>
                      <a:pt x="440690" y="563880"/>
                      <a:pt x="414020" y="561340"/>
                      <a:pt x="396240" y="551180"/>
                    </a:cubicBezTo>
                    <a:cubicBezTo>
                      <a:pt x="378460" y="542290"/>
                      <a:pt x="360680" y="520700"/>
                      <a:pt x="353060" y="504190"/>
                    </a:cubicBezTo>
                    <a:cubicBezTo>
                      <a:pt x="346710" y="490220"/>
                      <a:pt x="340360" y="474980"/>
                      <a:pt x="346710" y="461010"/>
                    </a:cubicBezTo>
                    <a:cubicBezTo>
                      <a:pt x="359410" y="435610"/>
                      <a:pt x="436880" y="383540"/>
                      <a:pt x="467360" y="384810"/>
                    </a:cubicBezTo>
                    <a:cubicBezTo>
                      <a:pt x="486410" y="386080"/>
                      <a:pt x="504190" y="403860"/>
                      <a:pt x="513080" y="420370"/>
                    </a:cubicBezTo>
                    <a:cubicBezTo>
                      <a:pt x="524510" y="441960"/>
                      <a:pt x="530860" y="482600"/>
                      <a:pt x="521970" y="505460"/>
                    </a:cubicBezTo>
                    <a:cubicBezTo>
                      <a:pt x="511810" y="528320"/>
                      <a:pt x="480060" y="554990"/>
                      <a:pt x="455930" y="560070"/>
                    </a:cubicBezTo>
                    <a:cubicBezTo>
                      <a:pt x="431800" y="565150"/>
                      <a:pt x="392430" y="553720"/>
                      <a:pt x="374650" y="535940"/>
                    </a:cubicBezTo>
                    <a:cubicBezTo>
                      <a:pt x="355600" y="518160"/>
                      <a:pt x="345440" y="478790"/>
                      <a:pt x="347980" y="454660"/>
                    </a:cubicBezTo>
                    <a:cubicBezTo>
                      <a:pt x="350520" y="435610"/>
                      <a:pt x="361950" y="416560"/>
                      <a:pt x="375920" y="403860"/>
                    </a:cubicBezTo>
                    <a:cubicBezTo>
                      <a:pt x="389890" y="391160"/>
                      <a:pt x="408940" y="381000"/>
                      <a:pt x="429260" y="381000"/>
                    </a:cubicBezTo>
                    <a:cubicBezTo>
                      <a:pt x="452120" y="379730"/>
                      <a:pt x="491490" y="396240"/>
                      <a:pt x="508000" y="412750"/>
                    </a:cubicBezTo>
                    <a:cubicBezTo>
                      <a:pt x="520700" y="426720"/>
                      <a:pt x="527050" y="448310"/>
                      <a:pt x="528320" y="467360"/>
                    </a:cubicBezTo>
                    <a:cubicBezTo>
                      <a:pt x="529590" y="485140"/>
                      <a:pt x="524510" y="508000"/>
                      <a:pt x="511810" y="523240"/>
                    </a:cubicBezTo>
                    <a:cubicBezTo>
                      <a:pt x="496570" y="541020"/>
                      <a:pt x="438150" y="565150"/>
                      <a:pt x="436880" y="561340"/>
                    </a:cubicBezTo>
                    <a:cubicBezTo>
                      <a:pt x="434340" y="557530"/>
                      <a:pt x="521970" y="476250"/>
                      <a:pt x="528320" y="481330"/>
                    </a:cubicBezTo>
                    <a:cubicBezTo>
                      <a:pt x="530860" y="483870"/>
                      <a:pt x="521970" y="509270"/>
                      <a:pt x="513080" y="521970"/>
                    </a:cubicBezTo>
                    <a:cubicBezTo>
                      <a:pt x="501650" y="535940"/>
                      <a:pt x="477520" y="553720"/>
                      <a:pt x="459740" y="558800"/>
                    </a:cubicBezTo>
                    <a:cubicBezTo>
                      <a:pt x="445770" y="563880"/>
                      <a:pt x="430530" y="562610"/>
                      <a:pt x="416560" y="558800"/>
                    </a:cubicBezTo>
                    <a:cubicBezTo>
                      <a:pt x="402590" y="556260"/>
                      <a:pt x="388620" y="548640"/>
                      <a:pt x="378460" y="539750"/>
                    </a:cubicBezTo>
                    <a:cubicBezTo>
                      <a:pt x="367030" y="529590"/>
                      <a:pt x="358140" y="516890"/>
                      <a:pt x="353060" y="504190"/>
                    </a:cubicBezTo>
                    <a:cubicBezTo>
                      <a:pt x="347980" y="490220"/>
                      <a:pt x="351790" y="461010"/>
                      <a:pt x="346710" y="461010"/>
                    </a:cubicBezTo>
                    <a:cubicBezTo>
                      <a:pt x="342900" y="459740"/>
                      <a:pt x="330200" y="499110"/>
                      <a:pt x="327660" y="499110"/>
                    </a:cubicBezTo>
                    <a:cubicBezTo>
                      <a:pt x="322580" y="497840"/>
                      <a:pt x="328930" y="417830"/>
                      <a:pt x="332740" y="417830"/>
                    </a:cubicBezTo>
                    <a:cubicBezTo>
                      <a:pt x="335280" y="417830"/>
                      <a:pt x="346710" y="501650"/>
                      <a:pt x="342900" y="502920"/>
                    </a:cubicBezTo>
                    <a:cubicBezTo>
                      <a:pt x="339090" y="504190"/>
                      <a:pt x="308610" y="427990"/>
                      <a:pt x="299720" y="384810"/>
                    </a:cubicBezTo>
                    <a:cubicBezTo>
                      <a:pt x="289560" y="336550"/>
                      <a:pt x="298450" y="269240"/>
                      <a:pt x="292100" y="224790"/>
                    </a:cubicBezTo>
                    <a:cubicBezTo>
                      <a:pt x="287020" y="193040"/>
                      <a:pt x="261620" y="152400"/>
                      <a:pt x="270510" y="146050"/>
                    </a:cubicBezTo>
                    <a:cubicBezTo>
                      <a:pt x="280670" y="138430"/>
                      <a:pt x="344170" y="163830"/>
                      <a:pt x="356870" y="191770"/>
                    </a:cubicBezTo>
                    <a:cubicBezTo>
                      <a:pt x="374650" y="233680"/>
                      <a:pt x="321310" y="361950"/>
                      <a:pt x="304800" y="402590"/>
                    </a:cubicBezTo>
                    <a:cubicBezTo>
                      <a:pt x="297180" y="420370"/>
                      <a:pt x="292100" y="427990"/>
                      <a:pt x="283210" y="438150"/>
                    </a:cubicBezTo>
                    <a:cubicBezTo>
                      <a:pt x="273050" y="447040"/>
                      <a:pt x="261620" y="455930"/>
                      <a:pt x="247650" y="458470"/>
                    </a:cubicBezTo>
                    <a:cubicBezTo>
                      <a:pt x="229870" y="463550"/>
                      <a:pt x="203200" y="461010"/>
                      <a:pt x="186690" y="454660"/>
                    </a:cubicBezTo>
                    <a:cubicBezTo>
                      <a:pt x="172720" y="449580"/>
                      <a:pt x="161290" y="440690"/>
                      <a:pt x="153670" y="429260"/>
                    </a:cubicBezTo>
                    <a:cubicBezTo>
                      <a:pt x="144780" y="419100"/>
                      <a:pt x="140970" y="408940"/>
                      <a:pt x="137160" y="392430"/>
                    </a:cubicBezTo>
                    <a:cubicBezTo>
                      <a:pt x="128270" y="359410"/>
                      <a:pt x="119380" y="283210"/>
                      <a:pt x="128270" y="243840"/>
                    </a:cubicBezTo>
                    <a:cubicBezTo>
                      <a:pt x="135890" y="213360"/>
                      <a:pt x="153670" y="191770"/>
                      <a:pt x="172720" y="170180"/>
                    </a:cubicBezTo>
                    <a:cubicBezTo>
                      <a:pt x="191770" y="149860"/>
                      <a:pt x="229870" y="113030"/>
                      <a:pt x="242570" y="119380"/>
                    </a:cubicBezTo>
                    <a:cubicBezTo>
                      <a:pt x="259080" y="128270"/>
                      <a:pt x="241300" y="231140"/>
                      <a:pt x="234950" y="274320"/>
                    </a:cubicBezTo>
                    <a:cubicBezTo>
                      <a:pt x="229870" y="308610"/>
                      <a:pt x="229870" y="339090"/>
                      <a:pt x="212090" y="363220"/>
                    </a:cubicBezTo>
                    <a:cubicBezTo>
                      <a:pt x="193040" y="389890"/>
                      <a:pt x="144780" y="420370"/>
                      <a:pt x="114300" y="420370"/>
                    </a:cubicBezTo>
                    <a:cubicBezTo>
                      <a:pt x="90170" y="420370"/>
                      <a:pt x="62230" y="400050"/>
                      <a:pt x="45720" y="379730"/>
                    </a:cubicBezTo>
                    <a:cubicBezTo>
                      <a:pt x="27940" y="358140"/>
                      <a:pt x="21590" y="328930"/>
                      <a:pt x="15240" y="293370"/>
                    </a:cubicBezTo>
                    <a:cubicBezTo>
                      <a:pt x="6350" y="241300"/>
                      <a:pt x="0" y="135890"/>
                      <a:pt x="15240" y="96520"/>
                    </a:cubicBezTo>
                    <a:cubicBezTo>
                      <a:pt x="24130" y="76200"/>
                      <a:pt x="39370" y="64770"/>
                      <a:pt x="54610" y="57150"/>
                    </a:cubicBezTo>
                    <a:cubicBezTo>
                      <a:pt x="69850" y="50800"/>
                      <a:pt x="93980" y="49530"/>
                      <a:pt x="109220" y="53340"/>
                    </a:cubicBezTo>
                    <a:cubicBezTo>
                      <a:pt x="121920" y="57150"/>
                      <a:pt x="133350" y="63500"/>
                      <a:pt x="142240" y="72390"/>
                    </a:cubicBezTo>
                    <a:cubicBezTo>
                      <a:pt x="152400" y="85090"/>
                      <a:pt x="165100" y="123190"/>
                      <a:pt x="165100" y="123190"/>
                    </a:cubicBezTo>
                  </a:path>
                </a:pathLst>
              </a:custGeom>
              <a:solidFill>
                <a:srgbClr val="FFA62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067192" y="8765534"/>
              <a:ext cx="681625" cy="681625"/>
              <a:chOff x="0" y="0"/>
              <a:chExt cx="246380" cy="2463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5720" y="49530"/>
                <a:ext cx="14732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153670">
                    <a:moveTo>
                      <a:pt x="147320" y="53340"/>
                    </a:moveTo>
                    <a:cubicBezTo>
                      <a:pt x="144780" y="107950"/>
                      <a:pt x="125730" y="137160"/>
                      <a:pt x="106680" y="146050"/>
                    </a:cubicBezTo>
                    <a:cubicBezTo>
                      <a:pt x="87630" y="153670"/>
                      <a:pt x="52070" y="148590"/>
                      <a:pt x="35560" y="140970"/>
                    </a:cubicBezTo>
                    <a:cubicBezTo>
                      <a:pt x="22860" y="135890"/>
                      <a:pt x="15240" y="127000"/>
                      <a:pt x="10160" y="115570"/>
                    </a:cubicBezTo>
                    <a:cubicBezTo>
                      <a:pt x="2540" y="99060"/>
                      <a:pt x="0" y="62230"/>
                      <a:pt x="5080" y="44450"/>
                    </a:cubicBezTo>
                    <a:cubicBezTo>
                      <a:pt x="8890" y="31750"/>
                      <a:pt x="19050" y="22860"/>
                      <a:pt x="27940" y="16510"/>
                    </a:cubicBezTo>
                    <a:cubicBezTo>
                      <a:pt x="36830" y="8890"/>
                      <a:pt x="48260" y="2540"/>
                      <a:pt x="60960" y="1270"/>
                    </a:cubicBezTo>
                    <a:cubicBezTo>
                      <a:pt x="80010" y="0"/>
                      <a:pt x="128270" y="22860"/>
                      <a:pt x="128270" y="22860"/>
                    </a:cubicBezTo>
                  </a:path>
                </a:pathLst>
              </a:custGeom>
              <a:solidFill>
                <a:srgbClr val="3582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1513843" y="7783131"/>
              <a:ext cx="1106698" cy="646901"/>
              <a:chOff x="0" y="0"/>
              <a:chExt cx="706120" cy="4127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49530" y="46990"/>
                <a:ext cx="609600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323850">
                    <a:moveTo>
                      <a:pt x="242570" y="106680"/>
                    </a:moveTo>
                    <a:cubicBezTo>
                      <a:pt x="220980" y="143510"/>
                      <a:pt x="186690" y="86360"/>
                      <a:pt x="195580" y="71120"/>
                    </a:cubicBezTo>
                    <a:cubicBezTo>
                      <a:pt x="208280" y="50800"/>
                      <a:pt x="316230" y="77470"/>
                      <a:pt x="358140" y="63500"/>
                    </a:cubicBezTo>
                    <a:cubicBezTo>
                      <a:pt x="388620" y="54610"/>
                      <a:pt x="401320" y="25400"/>
                      <a:pt x="429260" y="19050"/>
                    </a:cubicBezTo>
                    <a:cubicBezTo>
                      <a:pt x="462280" y="10160"/>
                      <a:pt x="519430" y="10160"/>
                      <a:pt x="548640" y="26670"/>
                    </a:cubicBezTo>
                    <a:cubicBezTo>
                      <a:pt x="572770" y="39370"/>
                      <a:pt x="589280" y="69850"/>
                      <a:pt x="599440" y="95250"/>
                    </a:cubicBezTo>
                    <a:cubicBezTo>
                      <a:pt x="608330" y="119380"/>
                      <a:pt x="609600" y="146050"/>
                      <a:pt x="605790" y="172720"/>
                    </a:cubicBezTo>
                    <a:cubicBezTo>
                      <a:pt x="600710" y="203200"/>
                      <a:pt x="590550" y="242570"/>
                      <a:pt x="571500" y="266700"/>
                    </a:cubicBezTo>
                    <a:cubicBezTo>
                      <a:pt x="552450" y="288290"/>
                      <a:pt x="524510" y="306070"/>
                      <a:pt x="495300" y="313690"/>
                    </a:cubicBezTo>
                    <a:cubicBezTo>
                      <a:pt x="462280" y="323850"/>
                      <a:pt x="426720" y="314960"/>
                      <a:pt x="379730" y="311150"/>
                    </a:cubicBezTo>
                    <a:cubicBezTo>
                      <a:pt x="300990" y="303530"/>
                      <a:pt x="129540" y="281940"/>
                      <a:pt x="72390" y="261620"/>
                    </a:cubicBezTo>
                    <a:cubicBezTo>
                      <a:pt x="48260" y="252730"/>
                      <a:pt x="35560" y="246380"/>
                      <a:pt x="24130" y="233680"/>
                    </a:cubicBezTo>
                    <a:cubicBezTo>
                      <a:pt x="11430" y="219710"/>
                      <a:pt x="1270" y="200660"/>
                      <a:pt x="1270" y="181610"/>
                    </a:cubicBezTo>
                    <a:cubicBezTo>
                      <a:pt x="1270" y="158750"/>
                      <a:pt x="17780" y="121920"/>
                      <a:pt x="34290" y="105410"/>
                    </a:cubicBezTo>
                    <a:cubicBezTo>
                      <a:pt x="48260" y="92710"/>
                      <a:pt x="69850" y="86360"/>
                      <a:pt x="87630" y="86360"/>
                    </a:cubicBezTo>
                    <a:cubicBezTo>
                      <a:pt x="105410" y="86360"/>
                      <a:pt x="127000" y="91440"/>
                      <a:pt x="140970" y="102870"/>
                    </a:cubicBezTo>
                    <a:cubicBezTo>
                      <a:pt x="158750" y="118110"/>
                      <a:pt x="179070" y="153670"/>
                      <a:pt x="177800" y="177800"/>
                    </a:cubicBezTo>
                    <a:cubicBezTo>
                      <a:pt x="177800" y="201930"/>
                      <a:pt x="157480" y="236220"/>
                      <a:pt x="137160" y="250190"/>
                    </a:cubicBezTo>
                    <a:cubicBezTo>
                      <a:pt x="116840" y="262890"/>
                      <a:pt x="76200" y="262890"/>
                      <a:pt x="54610" y="255270"/>
                    </a:cubicBezTo>
                    <a:cubicBezTo>
                      <a:pt x="36830" y="250190"/>
                      <a:pt x="21590" y="233680"/>
                      <a:pt x="12700" y="218440"/>
                    </a:cubicBezTo>
                    <a:cubicBezTo>
                      <a:pt x="3810" y="201930"/>
                      <a:pt x="0" y="180340"/>
                      <a:pt x="2540" y="162560"/>
                    </a:cubicBezTo>
                    <a:cubicBezTo>
                      <a:pt x="5080" y="144780"/>
                      <a:pt x="15240" y="124460"/>
                      <a:pt x="27940" y="111760"/>
                    </a:cubicBezTo>
                    <a:cubicBezTo>
                      <a:pt x="40640" y="99060"/>
                      <a:pt x="53340" y="91440"/>
                      <a:pt x="78740" y="87630"/>
                    </a:cubicBezTo>
                    <a:cubicBezTo>
                      <a:pt x="140970" y="77470"/>
                      <a:pt x="349250" y="120650"/>
                      <a:pt x="419100" y="140970"/>
                    </a:cubicBezTo>
                    <a:cubicBezTo>
                      <a:pt x="452120" y="151130"/>
                      <a:pt x="487680" y="162560"/>
                      <a:pt x="488950" y="173990"/>
                    </a:cubicBezTo>
                    <a:cubicBezTo>
                      <a:pt x="488950" y="184150"/>
                      <a:pt x="445770" y="199390"/>
                      <a:pt x="420370" y="209550"/>
                    </a:cubicBezTo>
                    <a:cubicBezTo>
                      <a:pt x="391160" y="219710"/>
                      <a:pt x="359410" y="228600"/>
                      <a:pt x="322580" y="232410"/>
                    </a:cubicBezTo>
                    <a:cubicBezTo>
                      <a:pt x="275590" y="237490"/>
                      <a:pt x="201930" y="240030"/>
                      <a:pt x="161290" y="227330"/>
                    </a:cubicBezTo>
                    <a:cubicBezTo>
                      <a:pt x="133350" y="218440"/>
                      <a:pt x="110490" y="204470"/>
                      <a:pt x="97790" y="184150"/>
                    </a:cubicBezTo>
                    <a:cubicBezTo>
                      <a:pt x="82550" y="160020"/>
                      <a:pt x="78740" y="115570"/>
                      <a:pt x="82550" y="88900"/>
                    </a:cubicBezTo>
                    <a:cubicBezTo>
                      <a:pt x="85090" y="68580"/>
                      <a:pt x="93980" y="49530"/>
                      <a:pt x="105410" y="35560"/>
                    </a:cubicBezTo>
                    <a:cubicBezTo>
                      <a:pt x="116840" y="21590"/>
                      <a:pt x="133350" y="7620"/>
                      <a:pt x="149860" y="3810"/>
                    </a:cubicBezTo>
                    <a:cubicBezTo>
                      <a:pt x="167640" y="0"/>
                      <a:pt x="190500" y="2540"/>
                      <a:pt x="205740" y="10160"/>
                    </a:cubicBezTo>
                    <a:cubicBezTo>
                      <a:pt x="220980" y="17780"/>
                      <a:pt x="236220" y="35560"/>
                      <a:pt x="242570" y="50800"/>
                    </a:cubicBezTo>
                    <a:cubicBezTo>
                      <a:pt x="248920" y="67310"/>
                      <a:pt x="242570" y="106680"/>
                      <a:pt x="242570" y="106680"/>
                    </a:cubicBezTo>
                  </a:path>
                </a:pathLst>
              </a:custGeom>
              <a:solidFill>
                <a:srgbClr val="3582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444964" y="5816552"/>
              <a:ext cx="688701" cy="656853"/>
              <a:chOff x="0" y="0"/>
              <a:chExt cx="439420" cy="4191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9530" y="45720"/>
                <a:ext cx="342900" cy="32512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25120">
                    <a:moveTo>
                      <a:pt x="129540" y="19050"/>
                    </a:moveTo>
                    <a:cubicBezTo>
                      <a:pt x="210820" y="2540"/>
                      <a:pt x="270510" y="3810"/>
                      <a:pt x="298450" y="20320"/>
                    </a:cubicBezTo>
                    <a:cubicBezTo>
                      <a:pt x="320040" y="34290"/>
                      <a:pt x="334010" y="62230"/>
                      <a:pt x="339090" y="86360"/>
                    </a:cubicBezTo>
                    <a:cubicBezTo>
                      <a:pt x="342900" y="111760"/>
                      <a:pt x="332740" y="146050"/>
                      <a:pt x="318770" y="170180"/>
                    </a:cubicBezTo>
                    <a:cubicBezTo>
                      <a:pt x="303530" y="194310"/>
                      <a:pt x="275590" y="217170"/>
                      <a:pt x="247650" y="231140"/>
                    </a:cubicBezTo>
                    <a:cubicBezTo>
                      <a:pt x="220980" y="246380"/>
                      <a:pt x="182880" y="257810"/>
                      <a:pt x="154940" y="255270"/>
                    </a:cubicBezTo>
                    <a:cubicBezTo>
                      <a:pt x="128270" y="251460"/>
                      <a:pt x="100330" y="238760"/>
                      <a:pt x="82550" y="218440"/>
                    </a:cubicBezTo>
                    <a:cubicBezTo>
                      <a:pt x="63500" y="196850"/>
                      <a:pt x="48260" y="151130"/>
                      <a:pt x="49530" y="120650"/>
                    </a:cubicBezTo>
                    <a:cubicBezTo>
                      <a:pt x="50800" y="92710"/>
                      <a:pt x="64770" y="63500"/>
                      <a:pt x="82550" y="44450"/>
                    </a:cubicBezTo>
                    <a:cubicBezTo>
                      <a:pt x="99060" y="25400"/>
                      <a:pt x="127000" y="11430"/>
                      <a:pt x="153670" y="6350"/>
                    </a:cubicBezTo>
                    <a:cubicBezTo>
                      <a:pt x="179070" y="0"/>
                      <a:pt x="214630" y="1270"/>
                      <a:pt x="238760" y="12700"/>
                    </a:cubicBezTo>
                    <a:cubicBezTo>
                      <a:pt x="264160" y="25400"/>
                      <a:pt x="289560" y="57150"/>
                      <a:pt x="299720" y="83820"/>
                    </a:cubicBezTo>
                    <a:cubicBezTo>
                      <a:pt x="308610" y="106680"/>
                      <a:pt x="308610" y="134620"/>
                      <a:pt x="298450" y="160020"/>
                    </a:cubicBezTo>
                    <a:cubicBezTo>
                      <a:pt x="285750" y="195580"/>
                      <a:pt x="240030" y="240030"/>
                      <a:pt x="207010" y="266700"/>
                    </a:cubicBezTo>
                    <a:cubicBezTo>
                      <a:pt x="179070" y="289560"/>
                      <a:pt x="144780" y="308610"/>
                      <a:pt x="118110" y="316230"/>
                    </a:cubicBezTo>
                    <a:cubicBezTo>
                      <a:pt x="97790" y="322580"/>
                      <a:pt x="80010" y="323850"/>
                      <a:pt x="63500" y="320040"/>
                    </a:cubicBezTo>
                    <a:cubicBezTo>
                      <a:pt x="46990" y="314960"/>
                      <a:pt x="29210" y="302260"/>
                      <a:pt x="17780" y="288290"/>
                    </a:cubicBezTo>
                    <a:cubicBezTo>
                      <a:pt x="7620" y="275590"/>
                      <a:pt x="1270" y="254000"/>
                      <a:pt x="1270" y="237490"/>
                    </a:cubicBezTo>
                    <a:cubicBezTo>
                      <a:pt x="1270" y="219710"/>
                      <a:pt x="6350" y="199390"/>
                      <a:pt x="19050" y="185420"/>
                    </a:cubicBezTo>
                    <a:cubicBezTo>
                      <a:pt x="33020" y="168910"/>
                      <a:pt x="67310" y="151130"/>
                      <a:pt x="91440" y="152400"/>
                    </a:cubicBezTo>
                    <a:cubicBezTo>
                      <a:pt x="114300" y="153670"/>
                      <a:pt x="147320" y="173990"/>
                      <a:pt x="160020" y="193040"/>
                    </a:cubicBezTo>
                    <a:cubicBezTo>
                      <a:pt x="171450" y="213360"/>
                      <a:pt x="173990" y="252730"/>
                      <a:pt x="163830" y="273050"/>
                    </a:cubicBezTo>
                    <a:cubicBezTo>
                      <a:pt x="153670" y="294640"/>
                      <a:pt x="123190" y="317500"/>
                      <a:pt x="100330" y="321310"/>
                    </a:cubicBezTo>
                    <a:cubicBezTo>
                      <a:pt x="76200" y="325120"/>
                      <a:pt x="40640" y="313690"/>
                      <a:pt x="24130" y="295910"/>
                    </a:cubicBezTo>
                    <a:cubicBezTo>
                      <a:pt x="7620" y="278130"/>
                      <a:pt x="0" y="241300"/>
                      <a:pt x="2540" y="218440"/>
                    </a:cubicBezTo>
                    <a:cubicBezTo>
                      <a:pt x="5080" y="200660"/>
                      <a:pt x="16510" y="186690"/>
                      <a:pt x="31750" y="172720"/>
                    </a:cubicBezTo>
                    <a:cubicBezTo>
                      <a:pt x="53340" y="151130"/>
                      <a:pt x="102870" y="116840"/>
                      <a:pt x="134620" y="116840"/>
                    </a:cubicBezTo>
                    <a:cubicBezTo>
                      <a:pt x="161290" y="116840"/>
                      <a:pt x="199390" y="161290"/>
                      <a:pt x="208280" y="154940"/>
                    </a:cubicBezTo>
                    <a:cubicBezTo>
                      <a:pt x="215900" y="148590"/>
                      <a:pt x="184150" y="80010"/>
                      <a:pt x="185420" y="78740"/>
                    </a:cubicBezTo>
                    <a:cubicBezTo>
                      <a:pt x="187960" y="77470"/>
                      <a:pt x="229870" y="140970"/>
                      <a:pt x="220980" y="156210"/>
                    </a:cubicBezTo>
                    <a:cubicBezTo>
                      <a:pt x="213360" y="171450"/>
                      <a:pt x="157480" y="175260"/>
                      <a:pt x="133350" y="170180"/>
                    </a:cubicBezTo>
                    <a:cubicBezTo>
                      <a:pt x="114300" y="166370"/>
                      <a:pt x="96520" y="154940"/>
                      <a:pt x="87630" y="139700"/>
                    </a:cubicBezTo>
                    <a:cubicBezTo>
                      <a:pt x="76200" y="121920"/>
                      <a:pt x="69850" y="88900"/>
                      <a:pt x="76200" y="68580"/>
                    </a:cubicBezTo>
                    <a:cubicBezTo>
                      <a:pt x="83820" y="48260"/>
                      <a:pt x="129540" y="19050"/>
                      <a:pt x="129540" y="19050"/>
                    </a:cubicBezTo>
                  </a:path>
                </a:pathLst>
              </a:custGeom>
              <a:solidFill>
                <a:srgbClr val="3582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4967299" y="4484932"/>
              <a:ext cx="656853" cy="756376"/>
              <a:chOff x="0" y="0"/>
              <a:chExt cx="419100" cy="4826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4450" y="46990"/>
                <a:ext cx="32639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326390" h="384810">
                    <a:moveTo>
                      <a:pt x="191770" y="86360"/>
                    </a:moveTo>
                    <a:cubicBezTo>
                      <a:pt x="194310" y="165100"/>
                      <a:pt x="167640" y="194310"/>
                      <a:pt x="144780" y="198120"/>
                    </a:cubicBezTo>
                    <a:cubicBezTo>
                      <a:pt x="118110" y="203200"/>
                      <a:pt x="68580" y="175260"/>
                      <a:pt x="49530" y="160020"/>
                    </a:cubicBezTo>
                    <a:cubicBezTo>
                      <a:pt x="38100" y="151130"/>
                      <a:pt x="33020" y="140970"/>
                      <a:pt x="26670" y="130810"/>
                    </a:cubicBezTo>
                    <a:cubicBezTo>
                      <a:pt x="21590" y="119380"/>
                      <a:pt x="15240" y="105410"/>
                      <a:pt x="15240" y="91440"/>
                    </a:cubicBezTo>
                    <a:cubicBezTo>
                      <a:pt x="16510" y="73660"/>
                      <a:pt x="22860" y="48260"/>
                      <a:pt x="34290" y="34290"/>
                    </a:cubicBezTo>
                    <a:cubicBezTo>
                      <a:pt x="45720" y="19050"/>
                      <a:pt x="69850" y="7620"/>
                      <a:pt x="86360" y="3810"/>
                    </a:cubicBezTo>
                    <a:cubicBezTo>
                      <a:pt x="100330" y="0"/>
                      <a:pt x="114300" y="2540"/>
                      <a:pt x="127000" y="6350"/>
                    </a:cubicBezTo>
                    <a:cubicBezTo>
                      <a:pt x="139700" y="10160"/>
                      <a:pt x="152400" y="12700"/>
                      <a:pt x="161290" y="27940"/>
                    </a:cubicBezTo>
                    <a:cubicBezTo>
                      <a:pt x="185420" y="66040"/>
                      <a:pt x="194310" y="229870"/>
                      <a:pt x="185420" y="290830"/>
                    </a:cubicBezTo>
                    <a:cubicBezTo>
                      <a:pt x="180340" y="323850"/>
                      <a:pt x="168910" y="349250"/>
                      <a:pt x="152400" y="364490"/>
                    </a:cubicBezTo>
                    <a:cubicBezTo>
                      <a:pt x="139700" y="377190"/>
                      <a:pt x="118110" y="383540"/>
                      <a:pt x="100330" y="383540"/>
                    </a:cubicBezTo>
                    <a:cubicBezTo>
                      <a:pt x="82550" y="384810"/>
                      <a:pt x="62230" y="377190"/>
                      <a:pt x="46990" y="367030"/>
                    </a:cubicBezTo>
                    <a:cubicBezTo>
                      <a:pt x="33020" y="356870"/>
                      <a:pt x="19050" y="340360"/>
                      <a:pt x="15240" y="322580"/>
                    </a:cubicBezTo>
                    <a:cubicBezTo>
                      <a:pt x="10160" y="299720"/>
                      <a:pt x="16510" y="260350"/>
                      <a:pt x="30480" y="242570"/>
                    </a:cubicBezTo>
                    <a:cubicBezTo>
                      <a:pt x="45720" y="223520"/>
                      <a:pt x="82550" y="208280"/>
                      <a:pt x="105410" y="210820"/>
                    </a:cubicBezTo>
                    <a:cubicBezTo>
                      <a:pt x="129540" y="212090"/>
                      <a:pt x="161290" y="236220"/>
                      <a:pt x="173990" y="254000"/>
                    </a:cubicBezTo>
                    <a:cubicBezTo>
                      <a:pt x="184150" y="270510"/>
                      <a:pt x="186690" y="292100"/>
                      <a:pt x="184150" y="308610"/>
                    </a:cubicBezTo>
                    <a:cubicBezTo>
                      <a:pt x="181610" y="326390"/>
                      <a:pt x="172720" y="346710"/>
                      <a:pt x="160020" y="358140"/>
                    </a:cubicBezTo>
                    <a:cubicBezTo>
                      <a:pt x="147320" y="370840"/>
                      <a:pt x="127000" y="381000"/>
                      <a:pt x="110490" y="383540"/>
                    </a:cubicBezTo>
                    <a:cubicBezTo>
                      <a:pt x="92710" y="384810"/>
                      <a:pt x="71120" y="381000"/>
                      <a:pt x="55880" y="372110"/>
                    </a:cubicBezTo>
                    <a:cubicBezTo>
                      <a:pt x="40640" y="363220"/>
                      <a:pt x="27940" y="351790"/>
                      <a:pt x="19050" y="331470"/>
                    </a:cubicBezTo>
                    <a:cubicBezTo>
                      <a:pt x="1270" y="289560"/>
                      <a:pt x="0" y="173990"/>
                      <a:pt x="6350" y="120650"/>
                    </a:cubicBezTo>
                    <a:cubicBezTo>
                      <a:pt x="11430" y="87630"/>
                      <a:pt x="27940" y="39370"/>
                      <a:pt x="34290" y="40640"/>
                    </a:cubicBezTo>
                    <a:cubicBezTo>
                      <a:pt x="39370" y="40640"/>
                      <a:pt x="45720" y="144780"/>
                      <a:pt x="39370" y="147320"/>
                    </a:cubicBezTo>
                    <a:cubicBezTo>
                      <a:pt x="35560" y="148590"/>
                      <a:pt x="22860" y="124460"/>
                      <a:pt x="19050" y="111760"/>
                    </a:cubicBezTo>
                    <a:cubicBezTo>
                      <a:pt x="15240" y="99060"/>
                      <a:pt x="13970" y="85090"/>
                      <a:pt x="17780" y="71120"/>
                    </a:cubicBezTo>
                    <a:cubicBezTo>
                      <a:pt x="21590" y="54610"/>
                      <a:pt x="35560" y="30480"/>
                      <a:pt x="49530" y="20320"/>
                    </a:cubicBezTo>
                    <a:cubicBezTo>
                      <a:pt x="59690" y="10160"/>
                      <a:pt x="72390" y="5080"/>
                      <a:pt x="86360" y="3810"/>
                    </a:cubicBezTo>
                    <a:cubicBezTo>
                      <a:pt x="104140" y="1270"/>
                      <a:pt x="133350" y="8890"/>
                      <a:pt x="146050" y="15240"/>
                    </a:cubicBezTo>
                    <a:cubicBezTo>
                      <a:pt x="153670" y="19050"/>
                      <a:pt x="162560" y="25400"/>
                      <a:pt x="161290" y="27940"/>
                    </a:cubicBezTo>
                    <a:cubicBezTo>
                      <a:pt x="161290" y="31750"/>
                      <a:pt x="128270" y="29210"/>
                      <a:pt x="128270" y="29210"/>
                    </a:cubicBezTo>
                    <a:cubicBezTo>
                      <a:pt x="128270" y="30480"/>
                      <a:pt x="184150" y="25400"/>
                      <a:pt x="210820" y="33020"/>
                    </a:cubicBezTo>
                    <a:cubicBezTo>
                      <a:pt x="238760" y="40640"/>
                      <a:pt x="273050" y="54610"/>
                      <a:pt x="292100" y="74930"/>
                    </a:cubicBezTo>
                    <a:cubicBezTo>
                      <a:pt x="309880" y="93980"/>
                      <a:pt x="321310" y="125730"/>
                      <a:pt x="323850" y="152400"/>
                    </a:cubicBezTo>
                    <a:cubicBezTo>
                      <a:pt x="326390" y="179070"/>
                      <a:pt x="318770" y="212090"/>
                      <a:pt x="306070" y="236220"/>
                    </a:cubicBezTo>
                    <a:cubicBezTo>
                      <a:pt x="294640" y="259080"/>
                      <a:pt x="274320" y="279400"/>
                      <a:pt x="251460" y="292100"/>
                    </a:cubicBezTo>
                    <a:cubicBezTo>
                      <a:pt x="223520" y="306070"/>
                      <a:pt x="179070" y="316230"/>
                      <a:pt x="149860" y="311150"/>
                    </a:cubicBezTo>
                    <a:cubicBezTo>
                      <a:pt x="121920" y="306070"/>
                      <a:pt x="95250" y="293370"/>
                      <a:pt x="77470" y="270510"/>
                    </a:cubicBezTo>
                    <a:cubicBezTo>
                      <a:pt x="52070" y="236220"/>
                      <a:pt x="38100" y="148590"/>
                      <a:pt x="36830" y="109220"/>
                    </a:cubicBezTo>
                    <a:cubicBezTo>
                      <a:pt x="36830" y="86360"/>
                      <a:pt x="39370" y="69850"/>
                      <a:pt x="49530" y="55880"/>
                    </a:cubicBezTo>
                    <a:cubicBezTo>
                      <a:pt x="58420" y="40640"/>
                      <a:pt x="78740" y="27940"/>
                      <a:pt x="93980" y="22860"/>
                    </a:cubicBezTo>
                    <a:cubicBezTo>
                      <a:pt x="105410" y="17780"/>
                      <a:pt x="118110" y="17780"/>
                      <a:pt x="130810" y="21590"/>
                    </a:cubicBezTo>
                    <a:cubicBezTo>
                      <a:pt x="146050" y="25400"/>
                      <a:pt x="167640" y="39370"/>
                      <a:pt x="177800" y="50800"/>
                    </a:cubicBezTo>
                    <a:cubicBezTo>
                      <a:pt x="185420" y="60960"/>
                      <a:pt x="191770" y="86360"/>
                      <a:pt x="191770" y="86360"/>
                    </a:cubicBezTo>
                  </a:path>
                </a:pathLst>
              </a:custGeom>
              <a:solidFill>
                <a:srgbClr val="F3564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5654009" y="6063370"/>
              <a:ext cx="394112" cy="386150"/>
              <a:chOff x="0" y="0"/>
              <a:chExt cx="251460" cy="24638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0800" y="49530"/>
                <a:ext cx="14859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1130">
                    <a:moveTo>
                      <a:pt x="148590" y="53340"/>
                    </a:moveTo>
                    <a:cubicBezTo>
                      <a:pt x="129540" y="134620"/>
                      <a:pt x="120650" y="142240"/>
                      <a:pt x="107950" y="146050"/>
                    </a:cubicBezTo>
                    <a:cubicBezTo>
                      <a:pt x="90170" y="151130"/>
                      <a:pt x="53340" y="148590"/>
                      <a:pt x="36830" y="140970"/>
                    </a:cubicBezTo>
                    <a:cubicBezTo>
                      <a:pt x="25400" y="135890"/>
                      <a:pt x="17780" y="125730"/>
                      <a:pt x="11430" y="115570"/>
                    </a:cubicBezTo>
                    <a:cubicBezTo>
                      <a:pt x="5080" y="105410"/>
                      <a:pt x="0" y="93980"/>
                      <a:pt x="0" y="81280"/>
                    </a:cubicBezTo>
                    <a:cubicBezTo>
                      <a:pt x="1270" y="62230"/>
                      <a:pt x="16510" y="29210"/>
                      <a:pt x="29210" y="16510"/>
                    </a:cubicBezTo>
                    <a:cubicBezTo>
                      <a:pt x="38100" y="6350"/>
                      <a:pt x="49530" y="2540"/>
                      <a:pt x="62230" y="1270"/>
                    </a:cubicBezTo>
                    <a:cubicBezTo>
                      <a:pt x="81280" y="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F3564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5443020" y="5736934"/>
              <a:ext cx="724529" cy="736472"/>
              <a:chOff x="0" y="0"/>
              <a:chExt cx="462280" cy="4699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9530" y="44450"/>
                <a:ext cx="363220" cy="378460"/>
              </a:xfrm>
              <a:custGeom>
                <a:avLst/>
                <a:gdLst/>
                <a:ahLst/>
                <a:cxnLst/>
                <a:rect l="l" t="t" r="r" b="b"/>
                <a:pathLst>
                  <a:path w="363220" h="378460">
                    <a:moveTo>
                      <a:pt x="214630" y="317500"/>
                    </a:moveTo>
                    <a:cubicBezTo>
                      <a:pt x="45720" y="360680"/>
                      <a:pt x="29210" y="349250"/>
                      <a:pt x="19050" y="335280"/>
                    </a:cubicBezTo>
                    <a:cubicBezTo>
                      <a:pt x="7620" y="321310"/>
                      <a:pt x="1270" y="297180"/>
                      <a:pt x="1270" y="281940"/>
                    </a:cubicBezTo>
                    <a:cubicBezTo>
                      <a:pt x="0" y="267970"/>
                      <a:pt x="3810" y="256540"/>
                      <a:pt x="11430" y="245110"/>
                    </a:cubicBezTo>
                    <a:cubicBezTo>
                      <a:pt x="20320" y="231140"/>
                      <a:pt x="36830" y="215900"/>
                      <a:pt x="55880" y="209550"/>
                    </a:cubicBezTo>
                    <a:cubicBezTo>
                      <a:pt x="78740" y="200660"/>
                      <a:pt x="113030" y="212090"/>
                      <a:pt x="146050" y="204470"/>
                    </a:cubicBezTo>
                    <a:cubicBezTo>
                      <a:pt x="187960" y="195580"/>
                      <a:pt x="248920" y="151130"/>
                      <a:pt x="283210" y="152400"/>
                    </a:cubicBezTo>
                    <a:cubicBezTo>
                      <a:pt x="306070" y="153670"/>
                      <a:pt x="325120" y="165100"/>
                      <a:pt x="337820" y="176530"/>
                    </a:cubicBezTo>
                    <a:cubicBezTo>
                      <a:pt x="347980" y="185420"/>
                      <a:pt x="354330" y="198120"/>
                      <a:pt x="358140" y="210820"/>
                    </a:cubicBezTo>
                    <a:cubicBezTo>
                      <a:pt x="361950" y="223520"/>
                      <a:pt x="363220" y="237490"/>
                      <a:pt x="360680" y="250190"/>
                    </a:cubicBezTo>
                    <a:cubicBezTo>
                      <a:pt x="358140" y="262890"/>
                      <a:pt x="355600" y="276860"/>
                      <a:pt x="344170" y="287020"/>
                    </a:cubicBezTo>
                    <a:cubicBezTo>
                      <a:pt x="330200" y="300990"/>
                      <a:pt x="294640" y="300990"/>
                      <a:pt x="270510" y="313690"/>
                    </a:cubicBezTo>
                    <a:cubicBezTo>
                      <a:pt x="242570" y="328930"/>
                      <a:pt x="217170" y="367030"/>
                      <a:pt x="190500" y="373380"/>
                    </a:cubicBezTo>
                    <a:cubicBezTo>
                      <a:pt x="167640" y="378460"/>
                      <a:pt x="140970" y="370840"/>
                      <a:pt x="123190" y="360680"/>
                    </a:cubicBezTo>
                    <a:cubicBezTo>
                      <a:pt x="106680" y="350520"/>
                      <a:pt x="92710" y="330200"/>
                      <a:pt x="87630" y="311150"/>
                    </a:cubicBezTo>
                    <a:cubicBezTo>
                      <a:pt x="82550" y="293370"/>
                      <a:pt x="86360" y="267970"/>
                      <a:pt x="93980" y="251460"/>
                    </a:cubicBezTo>
                    <a:cubicBezTo>
                      <a:pt x="99060" y="238760"/>
                      <a:pt x="109220" y="228600"/>
                      <a:pt x="119380" y="219710"/>
                    </a:cubicBezTo>
                    <a:cubicBezTo>
                      <a:pt x="130810" y="212090"/>
                      <a:pt x="147320" y="217170"/>
                      <a:pt x="157480" y="204470"/>
                    </a:cubicBezTo>
                    <a:cubicBezTo>
                      <a:pt x="176530" y="181610"/>
                      <a:pt x="166370" y="96520"/>
                      <a:pt x="185420" y="62230"/>
                    </a:cubicBezTo>
                    <a:cubicBezTo>
                      <a:pt x="199390" y="36830"/>
                      <a:pt x="222250" y="12700"/>
                      <a:pt x="245110" y="6350"/>
                    </a:cubicBezTo>
                    <a:cubicBezTo>
                      <a:pt x="267970" y="0"/>
                      <a:pt x="306070" y="11430"/>
                      <a:pt x="325120" y="24130"/>
                    </a:cubicBezTo>
                    <a:cubicBezTo>
                      <a:pt x="339090" y="35560"/>
                      <a:pt x="349250" y="54610"/>
                      <a:pt x="353060" y="72390"/>
                    </a:cubicBezTo>
                    <a:cubicBezTo>
                      <a:pt x="356870" y="88900"/>
                      <a:pt x="354330" y="111760"/>
                      <a:pt x="346710" y="127000"/>
                    </a:cubicBezTo>
                    <a:cubicBezTo>
                      <a:pt x="339090" y="143510"/>
                      <a:pt x="323850" y="158750"/>
                      <a:pt x="308610" y="167640"/>
                    </a:cubicBezTo>
                    <a:cubicBezTo>
                      <a:pt x="293370" y="175260"/>
                      <a:pt x="271780" y="180340"/>
                      <a:pt x="254000" y="176530"/>
                    </a:cubicBezTo>
                    <a:cubicBezTo>
                      <a:pt x="231140" y="170180"/>
                      <a:pt x="199390" y="146050"/>
                      <a:pt x="189230" y="127000"/>
                    </a:cubicBezTo>
                    <a:cubicBezTo>
                      <a:pt x="180340" y="110490"/>
                      <a:pt x="177800" y="88900"/>
                      <a:pt x="182880" y="71120"/>
                    </a:cubicBezTo>
                    <a:cubicBezTo>
                      <a:pt x="189230" y="49530"/>
                      <a:pt x="215900" y="19050"/>
                      <a:pt x="236220" y="8890"/>
                    </a:cubicBezTo>
                    <a:cubicBezTo>
                      <a:pt x="252730" y="1270"/>
                      <a:pt x="274320" y="1270"/>
                      <a:pt x="292100" y="6350"/>
                    </a:cubicBezTo>
                    <a:cubicBezTo>
                      <a:pt x="308610" y="11430"/>
                      <a:pt x="326390" y="24130"/>
                      <a:pt x="337820" y="38100"/>
                    </a:cubicBezTo>
                    <a:cubicBezTo>
                      <a:pt x="347980" y="52070"/>
                      <a:pt x="353060" y="67310"/>
                      <a:pt x="355600" y="90170"/>
                    </a:cubicBezTo>
                    <a:cubicBezTo>
                      <a:pt x="359410" y="133350"/>
                      <a:pt x="358140" y="232410"/>
                      <a:pt x="335280" y="275590"/>
                    </a:cubicBezTo>
                    <a:cubicBezTo>
                      <a:pt x="320040" y="307340"/>
                      <a:pt x="289560" y="323850"/>
                      <a:pt x="262890" y="340360"/>
                    </a:cubicBezTo>
                    <a:cubicBezTo>
                      <a:pt x="237490" y="355600"/>
                      <a:pt x="207010" y="370840"/>
                      <a:pt x="182880" y="373380"/>
                    </a:cubicBezTo>
                    <a:cubicBezTo>
                      <a:pt x="161290" y="375920"/>
                      <a:pt x="139700" y="370840"/>
                      <a:pt x="123190" y="360680"/>
                    </a:cubicBezTo>
                    <a:cubicBezTo>
                      <a:pt x="107950" y="350520"/>
                      <a:pt x="92710" y="330200"/>
                      <a:pt x="87630" y="311150"/>
                    </a:cubicBezTo>
                    <a:cubicBezTo>
                      <a:pt x="82550" y="293370"/>
                      <a:pt x="86360" y="267970"/>
                      <a:pt x="93980" y="251460"/>
                    </a:cubicBezTo>
                    <a:cubicBezTo>
                      <a:pt x="99060" y="238760"/>
                      <a:pt x="105410" y="231140"/>
                      <a:pt x="119380" y="219710"/>
                    </a:cubicBezTo>
                    <a:cubicBezTo>
                      <a:pt x="147320" y="199390"/>
                      <a:pt x="229870" y="160020"/>
                      <a:pt x="262890" y="153670"/>
                    </a:cubicBezTo>
                    <a:cubicBezTo>
                      <a:pt x="280670" y="151130"/>
                      <a:pt x="290830" y="151130"/>
                      <a:pt x="303530" y="156210"/>
                    </a:cubicBezTo>
                    <a:cubicBezTo>
                      <a:pt x="318770" y="162560"/>
                      <a:pt x="340360" y="176530"/>
                      <a:pt x="350520" y="191770"/>
                    </a:cubicBezTo>
                    <a:cubicBezTo>
                      <a:pt x="359410" y="208280"/>
                      <a:pt x="363220" y="233680"/>
                      <a:pt x="360680" y="250190"/>
                    </a:cubicBezTo>
                    <a:cubicBezTo>
                      <a:pt x="359410" y="264160"/>
                      <a:pt x="356870" y="274320"/>
                      <a:pt x="344170" y="287020"/>
                    </a:cubicBezTo>
                    <a:cubicBezTo>
                      <a:pt x="321310" y="311150"/>
                      <a:pt x="248920" y="345440"/>
                      <a:pt x="203200" y="356870"/>
                    </a:cubicBezTo>
                    <a:cubicBezTo>
                      <a:pt x="163830" y="368300"/>
                      <a:pt x="118110" y="368300"/>
                      <a:pt x="86360" y="364490"/>
                    </a:cubicBezTo>
                    <a:cubicBezTo>
                      <a:pt x="64770" y="361950"/>
                      <a:pt x="45720" y="360680"/>
                      <a:pt x="31750" y="347980"/>
                    </a:cubicBezTo>
                    <a:cubicBezTo>
                      <a:pt x="16510" y="335280"/>
                      <a:pt x="0" y="303530"/>
                      <a:pt x="1270" y="281940"/>
                    </a:cubicBezTo>
                    <a:cubicBezTo>
                      <a:pt x="1270" y="259080"/>
                      <a:pt x="19050" y="233680"/>
                      <a:pt x="38100" y="217170"/>
                    </a:cubicBezTo>
                    <a:cubicBezTo>
                      <a:pt x="58420" y="199390"/>
                      <a:pt x="92710" y="187960"/>
                      <a:pt x="121920" y="179070"/>
                    </a:cubicBezTo>
                    <a:cubicBezTo>
                      <a:pt x="152400" y="170180"/>
                      <a:pt x="190500" y="160020"/>
                      <a:pt x="214630" y="166370"/>
                    </a:cubicBezTo>
                    <a:cubicBezTo>
                      <a:pt x="233680" y="170180"/>
                      <a:pt x="250190" y="184150"/>
                      <a:pt x="260350" y="196850"/>
                    </a:cubicBezTo>
                    <a:cubicBezTo>
                      <a:pt x="267970" y="207010"/>
                      <a:pt x="273050" y="218440"/>
                      <a:pt x="274320" y="232410"/>
                    </a:cubicBezTo>
                    <a:cubicBezTo>
                      <a:pt x="274320" y="247650"/>
                      <a:pt x="270510" y="271780"/>
                      <a:pt x="260350" y="285750"/>
                    </a:cubicBezTo>
                    <a:cubicBezTo>
                      <a:pt x="251460" y="299720"/>
                      <a:pt x="214630" y="317500"/>
                      <a:pt x="214630" y="317500"/>
                    </a:cubicBezTo>
                  </a:path>
                </a:pathLst>
              </a:custGeom>
              <a:solidFill>
                <a:srgbClr val="F3564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5703770" y="6075313"/>
              <a:ext cx="394112" cy="386150"/>
              <a:chOff x="0" y="0"/>
              <a:chExt cx="251460" cy="2463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50800" y="49530"/>
                <a:ext cx="14859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51130">
                    <a:moveTo>
                      <a:pt x="148590" y="53340"/>
                    </a:moveTo>
                    <a:cubicBezTo>
                      <a:pt x="129540" y="134620"/>
                      <a:pt x="120650" y="142240"/>
                      <a:pt x="107950" y="146050"/>
                    </a:cubicBezTo>
                    <a:cubicBezTo>
                      <a:pt x="90170" y="151130"/>
                      <a:pt x="53340" y="149860"/>
                      <a:pt x="36830" y="142240"/>
                    </a:cubicBezTo>
                    <a:cubicBezTo>
                      <a:pt x="25400" y="135890"/>
                      <a:pt x="17780" y="125730"/>
                      <a:pt x="11430" y="115570"/>
                    </a:cubicBezTo>
                    <a:cubicBezTo>
                      <a:pt x="5080" y="105410"/>
                      <a:pt x="0" y="93980"/>
                      <a:pt x="0" y="81280"/>
                    </a:cubicBezTo>
                    <a:cubicBezTo>
                      <a:pt x="1270" y="62230"/>
                      <a:pt x="16510" y="29210"/>
                      <a:pt x="29210" y="16510"/>
                    </a:cubicBezTo>
                    <a:cubicBezTo>
                      <a:pt x="39370" y="7620"/>
                      <a:pt x="49530" y="2540"/>
                      <a:pt x="62230" y="1270"/>
                    </a:cubicBezTo>
                    <a:cubicBezTo>
                      <a:pt x="81280" y="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F3564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092698" y="7783131"/>
              <a:ext cx="493635" cy="513540"/>
              <a:chOff x="0" y="0"/>
              <a:chExt cx="314960" cy="32766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34290" y="48260"/>
                <a:ext cx="23241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w="232410" h="236220">
                    <a:moveTo>
                      <a:pt x="193040" y="116840"/>
                    </a:moveTo>
                    <a:cubicBezTo>
                      <a:pt x="133350" y="185420"/>
                      <a:pt x="30480" y="138430"/>
                      <a:pt x="25400" y="114300"/>
                    </a:cubicBezTo>
                    <a:cubicBezTo>
                      <a:pt x="21590" y="93980"/>
                      <a:pt x="76200" y="44450"/>
                      <a:pt x="90170" y="48260"/>
                    </a:cubicBezTo>
                    <a:cubicBezTo>
                      <a:pt x="105410" y="52070"/>
                      <a:pt x="93980" y="127000"/>
                      <a:pt x="111760" y="144780"/>
                    </a:cubicBezTo>
                    <a:cubicBezTo>
                      <a:pt x="128270" y="160020"/>
                      <a:pt x="171450" y="151130"/>
                      <a:pt x="189230" y="158750"/>
                    </a:cubicBezTo>
                    <a:cubicBezTo>
                      <a:pt x="199390" y="163830"/>
                      <a:pt x="212090" y="171450"/>
                      <a:pt x="212090" y="177800"/>
                    </a:cubicBezTo>
                    <a:cubicBezTo>
                      <a:pt x="212090" y="185420"/>
                      <a:pt x="195580" y="198120"/>
                      <a:pt x="181610" y="201930"/>
                    </a:cubicBezTo>
                    <a:cubicBezTo>
                      <a:pt x="162560" y="208280"/>
                      <a:pt x="124460" y="208280"/>
                      <a:pt x="105410" y="196850"/>
                    </a:cubicBezTo>
                    <a:cubicBezTo>
                      <a:pt x="86360" y="185420"/>
                      <a:pt x="69850" y="153670"/>
                      <a:pt x="67310" y="132080"/>
                    </a:cubicBezTo>
                    <a:cubicBezTo>
                      <a:pt x="64770" y="113030"/>
                      <a:pt x="69850" y="90170"/>
                      <a:pt x="83820" y="77470"/>
                    </a:cubicBezTo>
                    <a:cubicBezTo>
                      <a:pt x="102870" y="59690"/>
                      <a:pt x="158750" y="44450"/>
                      <a:pt x="182880" y="53340"/>
                    </a:cubicBezTo>
                    <a:cubicBezTo>
                      <a:pt x="204470" y="62230"/>
                      <a:pt x="223520" y="95250"/>
                      <a:pt x="228600" y="115570"/>
                    </a:cubicBezTo>
                    <a:cubicBezTo>
                      <a:pt x="232410" y="132080"/>
                      <a:pt x="227330" y="152400"/>
                      <a:pt x="219710" y="166370"/>
                    </a:cubicBezTo>
                    <a:cubicBezTo>
                      <a:pt x="212090" y="181610"/>
                      <a:pt x="198120" y="196850"/>
                      <a:pt x="181610" y="201930"/>
                    </a:cubicBezTo>
                    <a:cubicBezTo>
                      <a:pt x="161290" y="209550"/>
                      <a:pt x="124460" y="208280"/>
                      <a:pt x="105410" y="196850"/>
                    </a:cubicBezTo>
                    <a:cubicBezTo>
                      <a:pt x="86360" y="185420"/>
                      <a:pt x="69850" y="152400"/>
                      <a:pt x="66040" y="130810"/>
                    </a:cubicBezTo>
                    <a:cubicBezTo>
                      <a:pt x="64770" y="113030"/>
                      <a:pt x="72390" y="93980"/>
                      <a:pt x="81280" y="81280"/>
                    </a:cubicBezTo>
                    <a:cubicBezTo>
                      <a:pt x="90170" y="67310"/>
                      <a:pt x="106680" y="53340"/>
                      <a:pt x="123190" y="49530"/>
                    </a:cubicBezTo>
                    <a:cubicBezTo>
                      <a:pt x="143510" y="44450"/>
                      <a:pt x="180340" y="52070"/>
                      <a:pt x="198120" y="63500"/>
                    </a:cubicBezTo>
                    <a:cubicBezTo>
                      <a:pt x="213360" y="72390"/>
                      <a:pt x="223520" y="90170"/>
                      <a:pt x="227330" y="106680"/>
                    </a:cubicBezTo>
                    <a:cubicBezTo>
                      <a:pt x="231140" y="123190"/>
                      <a:pt x="229870" y="143510"/>
                      <a:pt x="223520" y="158750"/>
                    </a:cubicBezTo>
                    <a:cubicBezTo>
                      <a:pt x="217170" y="173990"/>
                      <a:pt x="203200" y="189230"/>
                      <a:pt x="189230" y="198120"/>
                    </a:cubicBezTo>
                    <a:cubicBezTo>
                      <a:pt x="175260" y="205740"/>
                      <a:pt x="138430" y="210820"/>
                      <a:pt x="138430" y="208280"/>
                    </a:cubicBezTo>
                    <a:cubicBezTo>
                      <a:pt x="137160" y="207010"/>
                      <a:pt x="210820" y="175260"/>
                      <a:pt x="212090" y="177800"/>
                    </a:cubicBezTo>
                    <a:cubicBezTo>
                      <a:pt x="213360" y="180340"/>
                      <a:pt x="195580" y="198120"/>
                      <a:pt x="181610" y="201930"/>
                    </a:cubicBezTo>
                    <a:cubicBezTo>
                      <a:pt x="162560" y="208280"/>
                      <a:pt x="124460" y="207010"/>
                      <a:pt x="105410" y="196850"/>
                    </a:cubicBezTo>
                    <a:cubicBezTo>
                      <a:pt x="88900" y="187960"/>
                      <a:pt x="76200" y="167640"/>
                      <a:pt x="69850" y="151130"/>
                    </a:cubicBezTo>
                    <a:cubicBezTo>
                      <a:pt x="66040" y="138430"/>
                      <a:pt x="67310" y="128270"/>
                      <a:pt x="68580" y="113030"/>
                    </a:cubicBezTo>
                    <a:cubicBezTo>
                      <a:pt x="69850" y="90170"/>
                      <a:pt x="67310" y="45720"/>
                      <a:pt x="86360" y="30480"/>
                    </a:cubicBezTo>
                    <a:cubicBezTo>
                      <a:pt x="107950" y="12700"/>
                      <a:pt x="181610" y="6350"/>
                      <a:pt x="201930" y="26670"/>
                    </a:cubicBezTo>
                    <a:cubicBezTo>
                      <a:pt x="224790" y="46990"/>
                      <a:pt x="219710" y="124460"/>
                      <a:pt x="205740" y="160020"/>
                    </a:cubicBezTo>
                    <a:cubicBezTo>
                      <a:pt x="193040" y="189230"/>
                      <a:pt x="163830" y="219710"/>
                      <a:pt x="134620" y="227330"/>
                    </a:cubicBezTo>
                    <a:cubicBezTo>
                      <a:pt x="101600" y="236220"/>
                      <a:pt x="33020" y="224790"/>
                      <a:pt x="16510" y="201930"/>
                    </a:cubicBezTo>
                    <a:cubicBezTo>
                      <a:pt x="0" y="180340"/>
                      <a:pt x="13970" y="132080"/>
                      <a:pt x="22860" y="101600"/>
                    </a:cubicBezTo>
                    <a:cubicBezTo>
                      <a:pt x="31750" y="74930"/>
                      <a:pt x="46990" y="44450"/>
                      <a:pt x="66040" y="26670"/>
                    </a:cubicBezTo>
                    <a:cubicBezTo>
                      <a:pt x="85090" y="11430"/>
                      <a:pt x="113030" y="0"/>
                      <a:pt x="134620" y="2540"/>
                    </a:cubicBezTo>
                    <a:cubicBezTo>
                      <a:pt x="156210" y="5080"/>
                      <a:pt x="184150" y="25400"/>
                      <a:pt x="194310" y="44450"/>
                    </a:cubicBezTo>
                    <a:cubicBezTo>
                      <a:pt x="203200" y="63500"/>
                      <a:pt x="193040" y="116840"/>
                      <a:pt x="193040" y="116840"/>
                    </a:cubicBezTo>
                  </a:path>
                </a:pathLst>
              </a:custGeom>
              <a:solidFill>
                <a:srgbClr val="F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7067238" y="7876683"/>
              <a:ext cx="881776" cy="1037032"/>
              <a:chOff x="0" y="0"/>
              <a:chExt cx="562610" cy="66167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44450" y="36830"/>
                <a:ext cx="48006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574040">
                    <a:moveTo>
                      <a:pt x="246380" y="189230"/>
                    </a:moveTo>
                    <a:cubicBezTo>
                      <a:pt x="210820" y="513080"/>
                      <a:pt x="185420" y="527050"/>
                      <a:pt x="162560" y="529590"/>
                    </a:cubicBezTo>
                    <a:cubicBezTo>
                      <a:pt x="140970" y="533400"/>
                      <a:pt x="111760" y="524510"/>
                      <a:pt x="91440" y="502920"/>
                    </a:cubicBezTo>
                    <a:cubicBezTo>
                      <a:pt x="53340" y="464820"/>
                      <a:pt x="16510" y="330200"/>
                      <a:pt x="6350" y="271780"/>
                    </a:cubicBezTo>
                    <a:cubicBezTo>
                      <a:pt x="1270" y="237490"/>
                      <a:pt x="0" y="215900"/>
                      <a:pt x="7620" y="187960"/>
                    </a:cubicBezTo>
                    <a:cubicBezTo>
                      <a:pt x="15240" y="156210"/>
                      <a:pt x="40640" y="120650"/>
                      <a:pt x="59690" y="93980"/>
                    </a:cubicBezTo>
                    <a:cubicBezTo>
                      <a:pt x="76200" y="71120"/>
                      <a:pt x="88900" y="49530"/>
                      <a:pt x="113030" y="36830"/>
                    </a:cubicBezTo>
                    <a:cubicBezTo>
                      <a:pt x="146050" y="19050"/>
                      <a:pt x="214630" y="0"/>
                      <a:pt x="247650" y="13970"/>
                    </a:cubicBezTo>
                    <a:cubicBezTo>
                      <a:pt x="275590" y="25400"/>
                      <a:pt x="289560" y="55880"/>
                      <a:pt x="306070" y="95250"/>
                    </a:cubicBezTo>
                    <a:cubicBezTo>
                      <a:pt x="340360" y="176530"/>
                      <a:pt x="387350" y="425450"/>
                      <a:pt x="374650" y="496570"/>
                    </a:cubicBezTo>
                    <a:cubicBezTo>
                      <a:pt x="369570" y="524510"/>
                      <a:pt x="359410" y="539750"/>
                      <a:pt x="344170" y="552450"/>
                    </a:cubicBezTo>
                    <a:cubicBezTo>
                      <a:pt x="328930" y="565150"/>
                      <a:pt x="303530" y="574040"/>
                      <a:pt x="284480" y="574040"/>
                    </a:cubicBezTo>
                    <a:cubicBezTo>
                      <a:pt x="264160" y="572770"/>
                      <a:pt x="240030" y="561340"/>
                      <a:pt x="226060" y="549910"/>
                    </a:cubicBezTo>
                    <a:cubicBezTo>
                      <a:pt x="214630" y="539750"/>
                      <a:pt x="205740" y="530860"/>
                      <a:pt x="201930" y="514350"/>
                    </a:cubicBezTo>
                    <a:cubicBezTo>
                      <a:pt x="193040" y="478790"/>
                      <a:pt x="209550" y="396240"/>
                      <a:pt x="222250" y="336550"/>
                    </a:cubicBezTo>
                    <a:cubicBezTo>
                      <a:pt x="236220" y="275590"/>
                      <a:pt x="289560" y="158750"/>
                      <a:pt x="280670" y="152400"/>
                    </a:cubicBezTo>
                    <a:cubicBezTo>
                      <a:pt x="278130" y="151130"/>
                      <a:pt x="261620" y="172720"/>
                      <a:pt x="257810" y="170180"/>
                    </a:cubicBezTo>
                    <a:cubicBezTo>
                      <a:pt x="255270" y="168910"/>
                      <a:pt x="259080" y="156210"/>
                      <a:pt x="261620" y="148590"/>
                    </a:cubicBezTo>
                    <a:cubicBezTo>
                      <a:pt x="264160" y="137160"/>
                      <a:pt x="270510" y="120650"/>
                      <a:pt x="281940" y="110490"/>
                    </a:cubicBezTo>
                    <a:cubicBezTo>
                      <a:pt x="294640" y="97790"/>
                      <a:pt x="318770" y="83820"/>
                      <a:pt x="339090" y="81280"/>
                    </a:cubicBezTo>
                    <a:cubicBezTo>
                      <a:pt x="359410" y="78740"/>
                      <a:pt x="384810" y="86360"/>
                      <a:pt x="401320" y="97790"/>
                    </a:cubicBezTo>
                    <a:cubicBezTo>
                      <a:pt x="417830" y="109220"/>
                      <a:pt x="426720" y="128270"/>
                      <a:pt x="436880" y="151130"/>
                    </a:cubicBezTo>
                    <a:cubicBezTo>
                      <a:pt x="450850" y="180340"/>
                      <a:pt x="459740" y="219710"/>
                      <a:pt x="466090" y="262890"/>
                    </a:cubicBezTo>
                    <a:cubicBezTo>
                      <a:pt x="473710" y="318770"/>
                      <a:pt x="480060" y="412750"/>
                      <a:pt x="467360" y="462280"/>
                    </a:cubicBezTo>
                    <a:cubicBezTo>
                      <a:pt x="459740" y="494030"/>
                      <a:pt x="445770" y="523240"/>
                      <a:pt x="427990" y="537210"/>
                    </a:cubicBezTo>
                    <a:cubicBezTo>
                      <a:pt x="412750" y="549910"/>
                      <a:pt x="389890" y="553720"/>
                      <a:pt x="370840" y="553720"/>
                    </a:cubicBezTo>
                    <a:cubicBezTo>
                      <a:pt x="353060" y="552450"/>
                      <a:pt x="331470" y="543560"/>
                      <a:pt x="317500" y="530860"/>
                    </a:cubicBezTo>
                    <a:cubicBezTo>
                      <a:pt x="303530" y="519430"/>
                      <a:pt x="289560" y="500380"/>
                      <a:pt x="287020" y="481330"/>
                    </a:cubicBezTo>
                    <a:cubicBezTo>
                      <a:pt x="283210" y="458470"/>
                      <a:pt x="294640" y="417830"/>
                      <a:pt x="309880" y="398780"/>
                    </a:cubicBezTo>
                    <a:cubicBezTo>
                      <a:pt x="322580" y="383540"/>
                      <a:pt x="341630" y="373380"/>
                      <a:pt x="361950" y="372110"/>
                    </a:cubicBezTo>
                    <a:cubicBezTo>
                      <a:pt x="384810" y="369570"/>
                      <a:pt x="425450" y="381000"/>
                      <a:pt x="443230" y="398780"/>
                    </a:cubicBezTo>
                    <a:cubicBezTo>
                      <a:pt x="459740" y="417830"/>
                      <a:pt x="468630" y="458470"/>
                      <a:pt x="466090" y="481330"/>
                    </a:cubicBezTo>
                    <a:cubicBezTo>
                      <a:pt x="462280" y="500380"/>
                      <a:pt x="449580" y="519430"/>
                      <a:pt x="435610" y="530860"/>
                    </a:cubicBezTo>
                    <a:cubicBezTo>
                      <a:pt x="421640" y="543560"/>
                      <a:pt x="400050" y="552450"/>
                      <a:pt x="381000" y="553720"/>
                    </a:cubicBezTo>
                    <a:cubicBezTo>
                      <a:pt x="363220" y="553720"/>
                      <a:pt x="340360" y="547370"/>
                      <a:pt x="325120" y="537210"/>
                    </a:cubicBezTo>
                    <a:cubicBezTo>
                      <a:pt x="309880" y="527050"/>
                      <a:pt x="297180" y="514350"/>
                      <a:pt x="289560" y="491490"/>
                    </a:cubicBezTo>
                    <a:cubicBezTo>
                      <a:pt x="274320" y="447040"/>
                      <a:pt x="293370" y="335280"/>
                      <a:pt x="285750" y="276860"/>
                    </a:cubicBezTo>
                    <a:cubicBezTo>
                      <a:pt x="279400" y="234950"/>
                      <a:pt x="256540" y="200660"/>
                      <a:pt x="257810" y="170180"/>
                    </a:cubicBezTo>
                    <a:cubicBezTo>
                      <a:pt x="259080" y="147320"/>
                      <a:pt x="267970" y="125730"/>
                      <a:pt x="281940" y="110490"/>
                    </a:cubicBezTo>
                    <a:cubicBezTo>
                      <a:pt x="294640" y="95250"/>
                      <a:pt x="318770" y="83820"/>
                      <a:pt x="339090" y="81280"/>
                    </a:cubicBezTo>
                    <a:cubicBezTo>
                      <a:pt x="359410" y="78740"/>
                      <a:pt x="386080" y="87630"/>
                      <a:pt x="401320" y="97790"/>
                    </a:cubicBezTo>
                    <a:cubicBezTo>
                      <a:pt x="414020" y="105410"/>
                      <a:pt x="422910" y="118110"/>
                      <a:pt x="429260" y="129540"/>
                    </a:cubicBezTo>
                    <a:cubicBezTo>
                      <a:pt x="435610" y="142240"/>
                      <a:pt x="439420" y="151130"/>
                      <a:pt x="439420" y="172720"/>
                    </a:cubicBezTo>
                    <a:cubicBezTo>
                      <a:pt x="439420" y="233680"/>
                      <a:pt x="389890" y="485140"/>
                      <a:pt x="359410" y="535940"/>
                    </a:cubicBezTo>
                    <a:cubicBezTo>
                      <a:pt x="347980" y="553720"/>
                      <a:pt x="339090" y="557530"/>
                      <a:pt x="326390" y="563880"/>
                    </a:cubicBezTo>
                    <a:cubicBezTo>
                      <a:pt x="313690" y="570230"/>
                      <a:pt x="298450" y="574040"/>
                      <a:pt x="284480" y="574040"/>
                    </a:cubicBezTo>
                    <a:cubicBezTo>
                      <a:pt x="270510" y="572770"/>
                      <a:pt x="255270" y="568960"/>
                      <a:pt x="242570" y="562610"/>
                    </a:cubicBezTo>
                    <a:cubicBezTo>
                      <a:pt x="231140" y="554990"/>
                      <a:pt x="220980" y="548640"/>
                      <a:pt x="212090" y="533400"/>
                    </a:cubicBezTo>
                    <a:cubicBezTo>
                      <a:pt x="194310" y="506730"/>
                      <a:pt x="176530" y="447040"/>
                      <a:pt x="167640" y="401320"/>
                    </a:cubicBezTo>
                    <a:cubicBezTo>
                      <a:pt x="160020" y="350520"/>
                      <a:pt x="170180" y="288290"/>
                      <a:pt x="165100" y="241300"/>
                    </a:cubicBezTo>
                    <a:cubicBezTo>
                      <a:pt x="160020" y="204470"/>
                      <a:pt x="130810" y="154940"/>
                      <a:pt x="143510" y="142240"/>
                    </a:cubicBezTo>
                    <a:cubicBezTo>
                      <a:pt x="154940" y="130810"/>
                      <a:pt x="227330" y="147320"/>
                      <a:pt x="231140" y="161290"/>
                    </a:cubicBezTo>
                    <a:cubicBezTo>
                      <a:pt x="234950" y="176530"/>
                      <a:pt x="171450" y="196850"/>
                      <a:pt x="162560" y="228600"/>
                    </a:cubicBezTo>
                    <a:cubicBezTo>
                      <a:pt x="148590" y="281940"/>
                      <a:pt x="245110" y="416560"/>
                      <a:pt x="233680" y="467360"/>
                    </a:cubicBezTo>
                    <a:cubicBezTo>
                      <a:pt x="227330" y="495300"/>
                      <a:pt x="200660" y="515620"/>
                      <a:pt x="182880" y="525780"/>
                    </a:cubicBezTo>
                    <a:cubicBezTo>
                      <a:pt x="170180" y="532130"/>
                      <a:pt x="156210" y="532130"/>
                      <a:pt x="143510" y="529590"/>
                    </a:cubicBezTo>
                    <a:cubicBezTo>
                      <a:pt x="127000" y="527050"/>
                      <a:pt x="102870" y="516890"/>
                      <a:pt x="91440" y="502920"/>
                    </a:cubicBezTo>
                    <a:cubicBezTo>
                      <a:pt x="78740" y="488950"/>
                      <a:pt x="74930" y="471170"/>
                      <a:pt x="69850" y="448310"/>
                    </a:cubicBezTo>
                    <a:cubicBezTo>
                      <a:pt x="63500" y="410210"/>
                      <a:pt x="69850" y="344170"/>
                      <a:pt x="73660" y="293370"/>
                    </a:cubicBezTo>
                    <a:cubicBezTo>
                      <a:pt x="78740" y="242570"/>
                      <a:pt x="81280" y="175260"/>
                      <a:pt x="97790" y="143510"/>
                    </a:cubicBezTo>
                    <a:cubicBezTo>
                      <a:pt x="107950" y="123190"/>
                      <a:pt x="120650" y="110490"/>
                      <a:pt x="137160" y="104140"/>
                    </a:cubicBezTo>
                    <a:cubicBezTo>
                      <a:pt x="152400" y="96520"/>
                      <a:pt x="175260" y="95250"/>
                      <a:pt x="191770" y="100330"/>
                    </a:cubicBezTo>
                    <a:cubicBezTo>
                      <a:pt x="208280" y="105410"/>
                      <a:pt x="227330" y="119380"/>
                      <a:pt x="236220" y="134620"/>
                    </a:cubicBezTo>
                    <a:cubicBezTo>
                      <a:pt x="245110" y="148590"/>
                      <a:pt x="246380" y="189230"/>
                      <a:pt x="246380" y="189230"/>
                    </a:cubicBezTo>
                  </a:path>
                </a:pathLst>
              </a:custGeom>
              <a:solidFill>
                <a:srgbClr val="F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7891291" y="8294680"/>
              <a:ext cx="1248021" cy="453826"/>
              <a:chOff x="0" y="0"/>
              <a:chExt cx="796290" cy="28956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45720" y="43180"/>
                <a:ext cx="70231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702310" h="217170">
                    <a:moveTo>
                      <a:pt x="71120" y="39370"/>
                    </a:moveTo>
                    <a:cubicBezTo>
                      <a:pt x="234950" y="31750"/>
                      <a:pt x="252730" y="46990"/>
                      <a:pt x="292100" y="49530"/>
                    </a:cubicBezTo>
                    <a:cubicBezTo>
                      <a:pt x="368300" y="53340"/>
                      <a:pt x="575310" y="0"/>
                      <a:pt x="629920" y="8890"/>
                    </a:cubicBezTo>
                    <a:cubicBezTo>
                      <a:pt x="650240" y="11430"/>
                      <a:pt x="657860" y="16510"/>
                      <a:pt x="668020" y="25400"/>
                    </a:cubicBezTo>
                    <a:cubicBezTo>
                      <a:pt x="680720" y="38100"/>
                      <a:pt x="694690" y="60960"/>
                      <a:pt x="698500" y="78740"/>
                    </a:cubicBezTo>
                    <a:cubicBezTo>
                      <a:pt x="702310" y="92710"/>
                      <a:pt x="699770" y="106680"/>
                      <a:pt x="695960" y="119380"/>
                    </a:cubicBezTo>
                    <a:cubicBezTo>
                      <a:pt x="692150" y="132080"/>
                      <a:pt x="684530" y="144780"/>
                      <a:pt x="674370" y="154940"/>
                    </a:cubicBezTo>
                    <a:cubicBezTo>
                      <a:pt x="665480" y="163830"/>
                      <a:pt x="652780" y="172720"/>
                      <a:pt x="638810" y="175260"/>
                    </a:cubicBezTo>
                    <a:cubicBezTo>
                      <a:pt x="623570" y="180340"/>
                      <a:pt x="601980" y="180340"/>
                      <a:pt x="586740" y="175260"/>
                    </a:cubicBezTo>
                    <a:cubicBezTo>
                      <a:pt x="570230" y="168910"/>
                      <a:pt x="552450" y="154940"/>
                      <a:pt x="542290" y="140970"/>
                    </a:cubicBezTo>
                    <a:cubicBezTo>
                      <a:pt x="533400" y="127000"/>
                      <a:pt x="525780" y="106680"/>
                      <a:pt x="528320" y="87630"/>
                    </a:cubicBezTo>
                    <a:cubicBezTo>
                      <a:pt x="530860" y="66040"/>
                      <a:pt x="552450" y="31750"/>
                      <a:pt x="570230" y="19050"/>
                    </a:cubicBezTo>
                    <a:cubicBezTo>
                      <a:pt x="585470" y="7620"/>
                      <a:pt x="607060" y="5080"/>
                      <a:pt x="623570" y="7620"/>
                    </a:cubicBezTo>
                    <a:cubicBezTo>
                      <a:pt x="641350" y="8890"/>
                      <a:pt x="661670" y="16510"/>
                      <a:pt x="674370" y="30480"/>
                    </a:cubicBezTo>
                    <a:cubicBezTo>
                      <a:pt x="688340" y="46990"/>
                      <a:pt x="701040" y="85090"/>
                      <a:pt x="699770" y="107950"/>
                    </a:cubicBezTo>
                    <a:cubicBezTo>
                      <a:pt x="697230" y="125730"/>
                      <a:pt x="685800" y="144780"/>
                      <a:pt x="673100" y="156210"/>
                    </a:cubicBezTo>
                    <a:cubicBezTo>
                      <a:pt x="660400" y="167640"/>
                      <a:pt x="641350" y="179070"/>
                      <a:pt x="623570" y="179070"/>
                    </a:cubicBezTo>
                    <a:cubicBezTo>
                      <a:pt x="600710" y="179070"/>
                      <a:pt x="563880" y="166370"/>
                      <a:pt x="548640" y="148590"/>
                    </a:cubicBezTo>
                    <a:cubicBezTo>
                      <a:pt x="533400" y="130810"/>
                      <a:pt x="524510" y="92710"/>
                      <a:pt x="530860" y="69850"/>
                    </a:cubicBezTo>
                    <a:cubicBezTo>
                      <a:pt x="537210" y="46990"/>
                      <a:pt x="565150" y="19050"/>
                      <a:pt x="586740" y="11430"/>
                    </a:cubicBezTo>
                    <a:cubicBezTo>
                      <a:pt x="605790" y="3810"/>
                      <a:pt x="633730" y="8890"/>
                      <a:pt x="650240" y="15240"/>
                    </a:cubicBezTo>
                    <a:cubicBezTo>
                      <a:pt x="664210" y="20320"/>
                      <a:pt x="674370" y="30480"/>
                      <a:pt x="681990" y="40640"/>
                    </a:cubicBezTo>
                    <a:cubicBezTo>
                      <a:pt x="690880" y="50800"/>
                      <a:pt x="697230" y="63500"/>
                      <a:pt x="698500" y="78740"/>
                    </a:cubicBezTo>
                    <a:cubicBezTo>
                      <a:pt x="701040" y="95250"/>
                      <a:pt x="697230" y="121920"/>
                      <a:pt x="687070" y="138430"/>
                    </a:cubicBezTo>
                    <a:cubicBezTo>
                      <a:pt x="676910" y="154940"/>
                      <a:pt x="647700" y="177800"/>
                      <a:pt x="638810" y="175260"/>
                    </a:cubicBezTo>
                    <a:cubicBezTo>
                      <a:pt x="635000" y="175260"/>
                      <a:pt x="637540" y="163830"/>
                      <a:pt x="632460" y="162560"/>
                    </a:cubicBezTo>
                    <a:cubicBezTo>
                      <a:pt x="619760" y="157480"/>
                      <a:pt x="586740" y="187960"/>
                      <a:pt x="543560" y="194310"/>
                    </a:cubicBezTo>
                    <a:cubicBezTo>
                      <a:pt x="447040" y="212090"/>
                      <a:pt x="123190" y="217170"/>
                      <a:pt x="52070" y="189230"/>
                    </a:cubicBezTo>
                    <a:cubicBezTo>
                      <a:pt x="27940" y="180340"/>
                      <a:pt x="19050" y="167640"/>
                      <a:pt x="11430" y="152400"/>
                    </a:cubicBezTo>
                    <a:cubicBezTo>
                      <a:pt x="2540" y="137160"/>
                      <a:pt x="0" y="114300"/>
                      <a:pt x="5080" y="97790"/>
                    </a:cubicBezTo>
                    <a:cubicBezTo>
                      <a:pt x="8890" y="81280"/>
                      <a:pt x="24130" y="62230"/>
                      <a:pt x="36830" y="52070"/>
                    </a:cubicBezTo>
                    <a:cubicBezTo>
                      <a:pt x="46990" y="44450"/>
                      <a:pt x="71120" y="39370"/>
                      <a:pt x="71120" y="39370"/>
                    </a:cubicBezTo>
                  </a:path>
                </a:pathLst>
              </a:custGeom>
              <a:solidFill>
                <a:srgbClr val="F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7849491" y="8310604"/>
              <a:ext cx="386150" cy="386150"/>
              <a:chOff x="0" y="0"/>
              <a:chExt cx="246380" cy="24638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5720" y="49530"/>
                <a:ext cx="14732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154940">
                    <a:moveTo>
                      <a:pt x="147320" y="53340"/>
                    </a:moveTo>
                    <a:cubicBezTo>
                      <a:pt x="144780" y="107950"/>
                      <a:pt x="125730" y="137160"/>
                      <a:pt x="106680" y="146050"/>
                    </a:cubicBezTo>
                    <a:cubicBezTo>
                      <a:pt x="87630" y="154940"/>
                      <a:pt x="52070" y="149860"/>
                      <a:pt x="35560" y="142240"/>
                    </a:cubicBezTo>
                    <a:cubicBezTo>
                      <a:pt x="24130" y="135890"/>
                      <a:pt x="15240" y="128270"/>
                      <a:pt x="10160" y="115570"/>
                    </a:cubicBezTo>
                    <a:cubicBezTo>
                      <a:pt x="2540" y="99060"/>
                      <a:pt x="0" y="63500"/>
                      <a:pt x="5080" y="45720"/>
                    </a:cubicBezTo>
                    <a:cubicBezTo>
                      <a:pt x="8890" y="33020"/>
                      <a:pt x="19050" y="24130"/>
                      <a:pt x="27940" y="16510"/>
                    </a:cubicBezTo>
                    <a:cubicBezTo>
                      <a:pt x="36830" y="8890"/>
                      <a:pt x="48260" y="2540"/>
                      <a:pt x="60960" y="1270"/>
                    </a:cubicBezTo>
                    <a:cubicBezTo>
                      <a:pt x="80010" y="0"/>
                      <a:pt x="129540" y="22860"/>
                      <a:pt x="129540" y="22860"/>
                    </a:cubicBezTo>
                  </a:path>
                </a:pathLst>
              </a:custGeom>
              <a:solidFill>
                <a:srgbClr val="F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8138108" y="8270795"/>
              <a:ext cx="400083" cy="410036"/>
              <a:chOff x="0" y="0"/>
              <a:chExt cx="255270" cy="26162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49530" y="48260"/>
                <a:ext cx="15748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165100">
                    <a:moveTo>
                      <a:pt x="1270" y="78740"/>
                    </a:moveTo>
                    <a:cubicBezTo>
                      <a:pt x="53340" y="3810"/>
                      <a:pt x="87630" y="0"/>
                      <a:pt x="106680" y="7620"/>
                    </a:cubicBezTo>
                    <a:cubicBezTo>
                      <a:pt x="125730" y="16510"/>
                      <a:pt x="148590" y="41910"/>
                      <a:pt x="153670" y="63500"/>
                    </a:cubicBezTo>
                    <a:cubicBezTo>
                      <a:pt x="157480" y="83820"/>
                      <a:pt x="148590" y="116840"/>
                      <a:pt x="133350" y="132080"/>
                    </a:cubicBezTo>
                    <a:cubicBezTo>
                      <a:pt x="119380" y="147320"/>
                      <a:pt x="86360" y="158750"/>
                      <a:pt x="66040" y="154940"/>
                    </a:cubicBezTo>
                    <a:cubicBezTo>
                      <a:pt x="45720" y="151130"/>
                      <a:pt x="17780" y="130810"/>
                      <a:pt x="8890" y="111760"/>
                    </a:cubicBezTo>
                    <a:cubicBezTo>
                      <a:pt x="0" y="92710"/>
                      <a:pt x="1270" y="58420"/>
                      <a:pt x="12700" y="39370"/>
                    </a:cubicBezTo>
                    <a:cubicBezTo>
                      <a:pt x="24130" y="21590"/>
                      <a:pt x="54610" y="5080"/>
                      <a:pt x="73660" y="2540"/>
                    </a:cubicBezTo>
                    <a:cubicBezTo>
                      <a:pt x="90170" y="1270"/>
                      <a:pt x="107950" y="5080"/>
                      <a:pt x="121920" y="16510"/>
                    </a:cubicBezTo>
                    <a:cubicBezTo>
                      <a:pt x="137160" y="27940"/>
                      <a:pt x="152400" y="58420"/>
                      <a:pt x="154940" y="78740"/>
                    </a:cubicBezTo>
                    <a:cubicBezTo>
                      <a:pt x="157480" y="97790"/>
                      <a:pt x="151130" y="118110"/>
                      <a:pt x="140970" y="132080"/>
                    </a:cubicBezTo>
                    <a:cubicBezTo>
                      <a:pt x="130810" y="146050"/>
                      <a:pt x="113030" y="160020"/>
                      <a:pt x="95250" y="162560"/>
                    </a:cubicBezTo>
                    <a:cubicBezTo>
                      <a:pt x="74930" y="165100"/>
                      <a:pt x="41910" y="156210"/>
                      <a:pt x="26670" y="143510"/>
                    </a:cubicBezTo>
                    <a:cubicBezTo>
                      <a:pt x="12700" y="133350"/>
                      <a:pt x="1270" y="95250"/>
                      <a:pt x="1270" y="95250"/>
                    </a:cubicBezTo>
                  </a:path>
                </a:pathLst>
              </a:custGeom>
              <a:solidFill>
                <a:srgbClr val="F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8982065" y="9061009"/>
              <a:ext cx="555340" cy="621025"/>
              <a:chOff x="0" y="0"/>
              <a:chExt cx="354330" cy="39624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41910" y="48260"/>
                <a:ext cx="26797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267970" h="302260">
                    <a:moveTo>
                      <a:pt x="186690" y="33020"/>
                    </a:moveTo>
                    <a:cubicBezTo>
                      <a:pt x="266700" y="160020"/>
                      <a:pt x="260350" y="196850"/>
                      <a:pt x="245110" y="218440"/>
                    </a:cubicBezTo>
                    <a:cubicBezTo>
                      <a:pt x="229870" y="238760"/>
                      <a:pt x="198120" y="254000"/>
                      <a:pt x="171450" y="259080"/>
                    </a:cubicBezTo>
                    <a:cubicBezTo>
                      <a:pt x="142240" y="265430"/>
                      <a:pt x="104140" y="262890"/>
                      <a:pt x="76200" y="248920"/>
                    </a:cubicBezTo>
                    <a:cubicBezTo>
                      <a:pt x="49530" y="234950"/>
                      <a:pt x="19050" y="201930"/>
                      <a:pt x="8890" y="175260"/>
                    </a:cubicBezTo>
                    <a:cubicBezTo>
                      <a:pt x="0" y="149860"/>
                      <a:pt x="5080" y="115570"/>
                      <a:pt x="15240" y="91440"/>
                    </a:cubicBezTo>
                    <a:cubicBezTo>
                      <a:pt x="26670" y="67310"/>
                      <a:pt x="49530" y="43180"/>
                      <a:pt x="71120" y="27940"/>
                    </a:cubicBezTo>
                    <a:cubicBezTo>
                      <a:pt x="92710" y="13970"/>
                      <a:pt x="120650" y="0"/>
                      <a:pt x="144780" y="2540"/>
                    </a:cubicBezTo>
                    <a:cubicBezTo>
                      <a:pt x="170180" y="5080"/>
                      <a:pt x="203200" y="25400"/>
                      <a:pt x="222250" y="45720"/>
                    </a:cubicBezTo>
                    <a:cubicBezTo>
                      <a:pt x="241300" y="64770"/>
                      <a:pt x="255270" y="91440"/>
                      <a:pt x="261620" y="120650"/>
                    </a:cubicBezTo>
                    <a:cubicBezTo>
                      <a:pt x="267970" y="156210"/>
                      <a:pt x="264160" y="213360"/>
                      <a:pt x="248920" y="243840"/>
                    </a:cubicBezTo>
                    <a:cubicBezTo>
                      <a:pt x="236220" y="267970"/>
                      <a:pt x="209550" y="289560"/>
                      <a:pt x="187960" y="295910"/>
                    </a:cubicBezTo>
                    <a:cubicBezTo>
                      <a:pt x="170180" y="302260"/>
                      <a:pt x="149860" y="298450"/>
                      <a:pt x="133350" y="290830"/>
                    </a:cubicBezTo>
                    <a:cubicBezTo>
                      <a:pt x="118110" y="283210"/>
                      <a:pt x="101600" y="270510"/>
                      <a:pt x="93980" y="254000"/>
                    </a:cubicBezTo>
                    <a:cubicBezTo>
                      <a:pt x="85090" y="233680"/>
                      <a:pt x="83820" y="193040"/>
                      <a:pt x="92710" y="172720"/>
                    </a:cubicBezTo>
                    <a:cubicBezTo>
                      <a:pt x="100330" y="156210"/>
                      <a:pt x="116840" y="142240"/>
                      <a:pt x="132080" y="134620"/>
                    </a:cubicBezTo>
                    <a:cubicBezTo>
                      <a:pt x="148590" y="128270"/>
                      <a:pt x="168910" y="123190"/>
                      <a:pt x="186690" y="128270"/>
                    </a:cubicBezTo>
                    <a:cubicBezTo>
                      <a:pt x="208280" y="134620"/>
                      <a:pt x="240030" y="158750"/>
                      <a:pt x="248920" y="180340"/>
                    </a:cubicBezTo>
                    <a:cubicBezTo>
                      <a:pt x="257810" y="201930"/>
                      <a:pt x="251460" y="241300"/>
                      <a:pt x="240030" y="260350"/>
                    </a:cubicBezTo>
                    <a:cubicBezTo>
                      <a:pt x="231140" y="275590"/>
                      <a:pt x="213360" y="288290"/>
                      <a:pt x="196850" y="293370"/>
                    </a:cubicBezTo>
                    <a:cubicBezTo>
                      <a:pt x="180340" y="299720"/>
                      <a:pt x="158750" y="300990"/>
                      <a:pt x="142240" y="294640"/>
                    </a:cubicBezTo>
                    <a:cubicBezTo>
                      <a:pt x="121920" y="285750"/>
                      <a:pt x="93980" y="256540"/>
                      <a:pt x="86360" y="236220"/>
                    </a:cubicBezTo>
                    <a:cubicBezTo>
                      <a:pt x="80010" y="218440"/>
                      <a:pt x="80010" y="191770"/>
                      <a:pt x="88900" y="181610"/>
                    </a:cubicBezTo>
                    <a:cubicBezTo>
                      <a:pt x="96520" y="172720"/>
                      <a:pt x="120650" y="185420"/>
                      <a:pt x="130810" y="176530"/>
                    </a:cubicBezTo>
                    <a:cubicBezTo>
                      <a:pt x="144780" y="163830"/>
                      <a:pt x="154940" y="100330"/>
                      <a:pt x="152400" y="100330"/>
                    </a:cubicBezTo>
                    <a:cubicBezTo>
                      <a:pt x="149860" y="99060"/>
                      <a:pt x="129540" y="173990"/>
                      <a:pt x="114300" y="176530"/>
                    </a:cubicBezTo>
                    <a:cubicBezTo>
                      <a:pt x="100330" y="177800"/>
                      <a:pt x="72390" y="143510"/>
                      <a:pt x="64770" y="123190"/>
                    </a:cubicBezTo>
                    <a:cubicBezTo>
                      <a:pt x="58420" y="101600"/>
                      <a:pt x="59690" y="68580"/>
                      <a:pt x="72390" y="50800"/>
                    </a:cubicBezTo>
                    <a:cubicBezTo>
                      <a:pt x="83820" y="33020"/>
                      <a:pt x="114300" y="17780"/>
                      <a:pt x="134620" y="15240"/>
                    </a:cubicBezTo>
                    <a:cubicBezTo>
                      <a:pt x="152400" y="13970"/>
                      <a:pt x="186690" y="33020"/>
                      <a:pt x="186690" y="33020"/>
                    </a:cubicBezTo>
                  </a:path>
                </a:pathLst>
              </a:custGeom>
              <a:solidFill>
                <a:srgbClr val="F9FF4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8414783" y="6638614"/>
              <a:ext cx="394112" cy="386150"/>
              <a:chOff x="0" y="0"/>
              <a:chExt cx="251460" cy="24638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9530" y="49530"/>
                <a:ext cx="14986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1130">
                    <a:moveTo>
                      <a:pt x="149860" y="53340"/>
                    </a:moveTo>
                    <a:cubicBezTo>
                      <a:pt x="130810" y="133350"/>
                      <a:pt x="120650" y="140970"/>
                      <a:pt x="107950" y="144780"/>
                    </a:cubicBezTo>
                    <a:cubicBezTo>
                      <a:pt x="90170" y="151130"/>
                      <a:pt x="54610" y="148590"/>
                      <a:pt x="38100" y="140970"/>
                    </a:cubicBezTo>
                    <a:cubicBezTo>
                      <a:pt x="25400" y="135890"/>
                      <a:pt x="17780" y="125730"/>
                      <a:pt x="11430" y="115570"/>
                    </a:cubicBezTo>
                    <a:cubicBezTo>
                      <a:pt x="6350" y="105410"/>
                      <a:pt x="0" y="93980"/>
                      <a:pt x="1270" y="80010"/>
                    </a:cubicBezTo>
                    <a:cubicBezTo>
                      <a:pt x="2540" y="62230"/>
                      <a:pt x="16510" y="29210"/>
                      <a:pt x="30480" y="15240"/>
                    </a:cubicBezTo>
                    <a:cubicBezTo>
                      <a:pt x="39370" y="6350"/>
                      <a:pt x="50800" y="1270"/>
                      <a:pt x="63500" y="1270"/>
                    </a:cubicBezTo>
                    <a:cubicBezTo>
                      <a:pt x="81280" y="0"/>
                      <a:pt x="130810" y="21590"/>
                      <a:pt x="130810" y="21590"/>
                    </a:cubicBezTo>
                  </a:path>
                </a:pathLst>
              </a:custGeom>
              <a:solidFill>
                <a:srgbClr val="9645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8589944" y="6437577"/>
              <a:ext cx="394112" cy="386150"/>
              <a:chOff x="0" y="0"/>
              <a:chExt cx="251460" cy="24638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49530" y="49530"/>
                <a:ext cx="14986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1130">
                    <a:moveTo>
                      <a:pt x="149860" y="53340"/>
                    </a:moveTo>
                    <a:cubicBezTo>
                      <a:pt x="129540" y="134620"/>
                      <a:pt x="120650" y="142240"/>
                      <a:pt x="107950" y="146050"/>
                    </a:cubicBezTo>
                    <a:cubicBezTo>
                      <a:pt x="90170" y="151130"/>
                      <a:pt x="54610" y="148590"/>
                      <a:pt x="38100" y="142240"/>
                    </a:cubicBezTo>
                    <a:cubicBezTo>
                      <a:pt x="25400" y="135890"/>
                      <a:pt x="17780" y="125730"/>
                      <a:pt x="11430" y="115570"/>
                    </a:cubicBezTo>
                    <a:cubicBezTo>
                      <a:pt x="5080" y="105410"/>
                      <a:pt x="0" y="93980"/>
                      <a:pt x="1270" y="81280"/>
                    </a:cubicBezTo>
                    <a:cubicBezTo>
                      <a:pt x="2540" y="62230"/>
                      <a:pt x="16510" y="29210"/>
                      <a:pt x="30480" y="16510"/>
                    </a:cubicBezTo>
                    <a:cubicBezTo>
                      <a:pt x="39370" y="7620"/>
                      <a:pt x="49530" y="2540"/>
                      <a:pt x="63500" y="1270"/>
                    </a:cubicBezTo>
                    <a:cubicBezTo>
                      <a:pt x="81280" y="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9645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8552125" y="6750080"/>
              <a:ext cx="394112" cy="386150"/>
              <a:chOff x="0" y="0"/>
              <a:chExt cx="251460" cy="24638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9530" y="49530"/>
                <a:ext cx="14986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1130">
                    <a:moveTo>
                      <a:pt x="149860" y="53340"/>
                    </a:moveTo>
                    <a:cubicBezTo>
                      <a:pt x="130810" y="134620"/>
                      <a:pt x="120650" y="142240"/>
                      <a:pt x="107950" y="146050"/>
                    </a:cubicBezTo>
                    <a:cubicBezTo>
                      <a:pt x="90170" y="151130"/>
                      <a:pt x="54610" y="148590"/>
                      <a:pt x="38100" y="140970"/>
                    </a:cubicBezTo>
                    <a:cubicBezTo>
                      <a:pt x="25400" y="135890"/>
                      <a:pt x="17780" y="125730"/>
                      <a:pt x="11430" y="115570"/>
                    </a:cubicBezTo>
                    <a:cubicBezTo>
                      <a:pt x="6350" y="105410"/>
                      <a:pt x="0" y="93980"/>
                      <a:pt x="1270" y="81280"/>
                    </a:cubicBezTo>
                    <a:cubicBezTo>
                      <a:pt x="2540" y="62230"/>
                      <a:pt x="16510" y="29210"/>
                      <a:pt x="30480" y="16510"/>
                    </a:cubicBezTo>
                    <a:cubicBezTo>
                      <a:pt x="39370" y="6350"/>
                      <a:pt x="50800" y="2540"/>
                      <a:pt x="63500" y="1270"/>
                    </a:cubicBezTo>
                    <a:cubicBezTo>
                      <a:pt x="81280" y="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9645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8514306" y="6537100"/>
              <a:ext cx="394112" cy="386150"/>
              <a:chOff x="0" y="0"/>
              <a:chExt cx="251460" cy="24638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49530" y="49530"/>
                <a:ext cx="14986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1130">
                    <a:moveTo>
                      <a:pt x="149860" y="54610"/>
                    </a:moveTo>
                    <a:cubicBezTo>
                      <a:pt x="130810" y="134620"/>
                      <a:pt x="120650" y="142240"/>
                      <a:pt x="109220" y="146050"/>
                    </a:cubicBezTo>
                    <a:cubicBezTo>
                      <a:pt x="91440" y="151130"/>
                      <a:pt x="54610" y="149860"/>
                      <a:pt x="38100" y="142240"/>
                    </a:cubicBezTo>
                    <a:cubicBezTo>
                      <a:pt x="25400" y="135890"/>
                      <a:pt x="17780" y="125730"/>
                      <a:pt x="12700" y="115570"/>
                    </a:cubicBezTo>
                    <a:cubicBezTo>
                      <a:pt x="6350" y="105410"/>
                      <a:pt x="0" y="93980"/>
                      <a:pt x="1270" y="81280"/>
                    </a:cubicBezTo>
                    <a:cubicBezTo>
                      <a:pt x="2540" y="62230"/>
                      <a:pt x="17780" y="29210"/>
                      <a:pt x="30480" y="16510"/>
                    </a:cubicBezTo>
                    <a:cubicBezTo>
                      <a:pt x="39370" y="7620"/>
                      <a:pt x="50800" y="2540"/>
                      <a:pt x="63500" y="1270"/>
                    </a:cubicBezTo>
                    <a:cubicBezTo>
                      <a:pt x="82550" y="0"/>
                      <a:pt x="130810" y="22860"/>
                      <a:pt x="130810" y="22860"/>
                    </a:cubicBezTo>
                  </a:path>
                </a:pathLst>
              </a:custGeom>
              <a:solidFill>
                <a:srgbClr val="9645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8540182" y="6825718"/>
              <a:ext cx="394112" cy="386150"/>
              <a:chOff x="0" y="0"/>
              <a:chExt cx="251460" cy="24638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49530" y="49530"/>
                <a:ext cx="14986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51130">
                    <a:moveTo>
                      <a:pt x="149860" y="53340"/>
                    </a:moveTo>
                    <a:cubicBezTo>
                      <a:pt x="129540" y="134620"/>
                      <a:pt x="120650" y="140970"/>
                      <a:pt x="107950" y="144780"/>
                    </a:cubicBezTo>
                    <a:cubicBezTo>
                      <a:pt x="90170" y="151130"/>
                      <a:pt x="54610" y="148590"/>
                      <a:pt x="36830" y="140970"/>
                    </a:cubicBezTo>
                    <a:cubicBezTo>
                      <a:pt x="25400" y="135890"/>
                      <a:pt x="17780" y="125730"/>
                      <a:pt x="11430" y="115570"/>
                    </a:cubicBezTo>
                    <a:cubicBezTo>
                      <a:pt x="5080" y="105410"/>
                      <a:pt x="0" y="93980"/>
                      <a:pt x="1270" y="80010"/>
                    </a:cubicBezTo>
                    <a:cubicBezTo>
                      <a:pt x="1270" y="62230"/>
                      <a:pt x="16510" y="29210"/>
                      <a:pt x="29210" y="15240"/>
                    </a:cubicBezTo>
                    <a:cubicBezTo>
                      <a:pt x="39370" y="6350"/>
                      <a:pt x="49530" y="1270"/>
                      <a:pt x="63500" y="1270"/>
                    </a:cubicBezTo>
                    <a:cubicBezTo>
                      <a:pt x="81280" y="0"/>
                      <a:pt x="130810" y="21590"/>
                      <a:pt x="130810" y="21590"/>
                    </a:cubicBezTo>
                  </a:path>
                </a:pathLst>
              </a:custGeom>
              <a:solidFill>
                <a:srgbClr val="9645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8452602" y="6811784"/>
              <a:ext cx="394112" cy="386150"/>
              <a:chOff x="0" y="0"/>
              <a:chExt cx="251460" cy="24638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49530" y="50800"/>
                <a:ext cx="14986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49860">
                    <a:moveTo>
                      <a:pt x="149860" y="53340"/>
                    </a:moveTo>
                    <a:cubicBezTo>
                      <a:pt x="129540" y="133350"/>
                      <a:pt x="120650" y="140970"/>
                      <a:pt x="107950" y="144780"/>
                    </a:cubicBezTo>
                    <a:cubicBezTo>
                      <a:pt x="90170" y="149860"/>
                      <a:pt x="54610" y="148590"/>
                      <a:pt x="36830" y="140970"/>
                    </a:cubicBezTo>
                    <a:cubicBezTo>
                      <a:pt x="25400" y="134620"/>
                      <a:pt x="17780" y="124460"/>
                      <a:pt x="11430" y="114300"/>
                    </a:cubicBezTo>
                    <a:cubicBezTo>
                      <a:pt x="5080" y="104140"/>
                      <a:pt x="0" y="92710"/>
                      <a:pt x="1270" y="80010"/>
                    </a:cubicBezTo>
                    <a:cubicBezTo>
                      <a:pt x="2540" y="62230"/>
                      <a:pt x="16510" y="27940"/>
                      <a:pt x="30480" y="15240"/>
                    </a:cubicBezTo>
                    <a:cubicBezTo>
                      <a:pt x="39370" y="6350"/>
                      <a:pt x="49530" y="1270"/>
                      <a:pt x="63500" y="0"/>
                    </a:cubicBezTo>
                    <a:cubicBezTo>
                      <a:pt x="81280" y="0"/>
                      <a:pt x="130810" y="21590"/>
                      <a:pt x="130810" y="21590"/>
                    </a:cubicBezTo>
                  </a:path>
                </a:pathLst>
              </a:custGeom>
              <a:solidFill>
                <a:srgbClr val="9645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8663591" y="6811784"/>
              <a:ext cx="394112" cy="386150"/>
              <a:chOff x="0" y="0"/>
              <a:chExt cx="251460" cy="24638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50800" y="50800"/>
                <a:ext cx="148590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49860">
                    <a:moveTo>
                      <a:pt x="148590" y="53340"/>
                    </a:moveTo>
                    <a:cubicBezTo>
                      <a:pt x="129540" y="133350"/>
                      <a:pt x="120650" y="140970"/>
                      <a:pt x="107950" y="144780"/>
                    </a:cubicBezTo>
                    <a:cubicBezTo>
                      <a:pt x="90170" y="149860"/>
                      <a:pt x="53340" y="148590"/>
                      <a:pt x="36830" y="140970"/>
                    </a:cubicBezTo>
                    <a:cubicBezTo>
                      <a:pt x="25400" y="134620"/>
                      <a:pt x="17780" y="124460"/>
                      <a:pt x="11430" y="114300"/>
                    </a:cubicBezTo>
                    <a:cubicBezTo>
                      <a:pt x="5080" y="104140"/>
                      <a:pt x="0" y="92710"/>
                      <a:pt x="0" y="80010"/>
                    </a:cubicBezTo>
                    <a:cubicBezTo>
                      <a:pt x="1270" y="62230"/>
                      <a:pt x="16510" y="27940"/>
                      <a:pt x="29210" y="15240"/>
                    </a:cubicBezTo>
                    <a:cubicBezTo>
                      <a:pt x="39370" y="6350"/>
                      <a:pt x="49530" y="1270"/>
                      <a:pt x="62230" y="0"/>
                    </a:cubicBezTo>
                    <a:cubicBezTo>
                      <a:pt x="81280" y="0"/>
                      <a:pt x="130810" y="21590"/>
                      <a:pt x="130810" y="21590"/>
                    </a:cubicBezTo>
                  </a:path>
                </a:pathLst>
              </a:custGeom>
              <a:solidFill>
                <a:srgbClr val="9645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337155" y="8068567"/>
              <a:ext cx="4858626" cy="1775047"/>
              <a:chOff x="0" y="0"/>
              <a:chExt cx="612347" cy="223714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12347" cy="223714"/>
              </a:xfrm>
              <a:custGeom>
                <a:avLst/>
                <a:gdLst/>
                <a:ahLst/>
                <a:cxnLst/>
                <a:rect l="l" t="t" r="r" b="b"/>
                <a:pathLst>
                  <a:path w="612347" h="223714">
                    <a:moveTo>
                      <a:pt x="0" y="0"/>
                    </a:moveTo>
                    <a:lnTo>
                      <a:pt x="612347" y="0"/>
                    </a:lnTo>
                    <a:lnTo>
                      <a:pt x="612347" y="223714"/>
                    </a:lnTo>
                    <a:lnTo>
                      <a:pt x="0" y="2237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47625"/>
                <a:ext cx="612347" cy="271339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3" name="Freeform 53"/>
            <p:cNvSpPr/>
            <p:nvPr/>
          </p:nvSpPr>
          <p:spPr>
            <a:xfrm>
              <a:off x="2928080" y="2057351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8" y="0"/>
                  </a:lnTo>
                  <a:lnTo>
                    <a:pt x="310488" y="310488"/>
                  </a:lnTo>
                  <a:lnTo>
                    <a:pt x="0" y="310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3238568" y="4012832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8" y="0"/>
                  </a:lnTo>
                  <a:lnTo>
                    <a:pt x="310488" y="310489"/>
                  </a:lnTo>
                  <a:lnTo>
                    <a:pt x="0" y="31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8507271" y="9688369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9" y="0"/>
                  </a:lnTo>
                  <a:lnTo>
                    <a:pt x="310489" y="310489"/>
                  </a:lnTo>
                  <a:lnTo>
                    <a:pt x="0" y="31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12988777" y="8905765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9" y="0"/>
                  </a:lnTo>
                  <a:lnTo>
                    <a:pt x="310489" y="310488"/>
                  </a:lnTo>
                  <a:lnTo>
                    <a:pt x="0" y="310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0634070" y="5908126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8" y="0"/>
                  </a:lnTo>
                  <a:lnTo>
                    <a:pt x="310488" y="310488"/>
                  </a:lnTo>
                  <a:lnTo>
                    <a:pt x="0" y="310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15590338" y="6063370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8" y="0"/>
                  </a:lnTo>
                  <a:lnTo>
                    <a:pt x="310488" y="310488"/>
                  </a:lnTo>
                  <a:lnTo>
                    <a:pt x="0" y="310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5184271" y="7796093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9" y="0"/>
                  </a:lnTo>
                  <a:lnTo>
                    <a:pt x="310489" y="310488"/>
                  </a:lnTo>
                  <a:lnTo>
                    <a:pt x="0" y="310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7197638" y="9560616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8" y="0"/>
                  </a:lnTo>
                  <a:lnTo>
                    <a:pt x="310488" y="310488"/>
                  </a:lnTo>
                  <a:lnTo>
                    <a:pt x="0" y="310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2928080" y="7042690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8" y="0"/>
                  </a:lnTo>
                  <a:lnTo>
                    <a:pt x="310488" y="310489"/>
                  </a:lnTo>
                  <a:lnTo>
                    <a:pt x="0" y="31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" name="Group 62"/>
            <p:cNvGrpSpPr/>
            <p:nvPr/>
          </p:nvGrpSpPr>
          <p:grpSpPr>
            <a:xfrm>
              <a:off x="17197638" y="8142789"/>
              <a:ext cx="602739" cy="574486"/>
              <a:chOff x="0" y="0"/>
              <a:chExt cx="812800" cy="7747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12017802" y="7722185"/>
              <a:ext cx="602739" cy="574486"/>
              <a:chOff x="0" y="0"/>
              <a:chExt cx="812800" cy="7747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>
              <a:off x="8134035" y="6957467"/>
              <a:ext cx="602739" cy="574486"/>
              <a:chOff x="0" y="0"/>
              <a:chExt cx="812800" cy="7747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1282431" y="4954065"/>
              <a:ext cx="602739" cy="574486"/>
              <a:chOff x="0" y="0"/>
              <a:chExt cx="812800" cy="7747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>
              <a:off x="14967299" y="4484932"/>
              <a:ext cx="602739" cy="574486"/>
              <a:chOff x="0" y="0"/>
              <a:chExt cx="812800" cy="77470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18485630" y="6544446"/>
              <a:ext cx="602739" cy="574486"/>
              <a:chOff x="0" y="0"/>
              <a:chExt cx="812800" cy="7747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>
              <a:off x="13017015" y="7532095"/>
              <a:ext cx="602739" cy="574486"/>
              <a:chOff x="0" y="0"/>
              <a:chExt cx="812800" cy="77470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1623648" y="8430032"/>
              <a:ext cx="602739" cy="574486"/>
              <a:chOff x="0" y="0"/>
              <a:chExt cx="812800" cy="77470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79619" tIns="79619" rIns="79619" bIns="7961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86" name="Freeform 86"/>
            <p:cNvSpPr/>
            <p:nvPr/>
          </p:nvSpPr>
          <p:spPr>
            <a:xfrm>
              <a:off x="1770136" y="9371521"/>
              <a:ext cx="310488" cy="310488"/>
            </a:xfrm>
            <a:custGeom>
              <a:avLst/>
              <a:gdLst/>
              <a:ahLst/>
              <a:cxnLst/>
              <a:rect l="l" t="t" r="r" b="b"/>
              <a:pathLst>
                <a:path w="310488" h="310488">
                  <a:moveTo>
                    <a:pt x="0" y="0"/>
                  </a:moveTo>
                  <a:lnTo>
                    <a:pt x="310488" y="0"/>
                  </a:lnTo>
                  <a:lnTo>
                    <a:pt x="310488" y="310489"/>
                  </a:lnTo>
                  <a:lnTo>
                    <a:pt x="0" y="310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2425434" y="2453950"/>
              <a:ext cx="1315780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Chadron</a:t>
              </a:r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8045886" y="10040376"/>
              <a:ext cx="1233259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McCook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10193108" y="6332128"/>
              <a:ext cx="1192412" cy="587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24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Broken </a:t>
              </a:r>
            </a:p>
            <a:p>
              <a:pPr algn="ctr">
                <a:lnSpc>
                  <a:spcPts val="1724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Bow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14573042" y="5033356"/>
              <a:ext cx="1445367" cy="48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1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Norfolk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18002052" y="7050786"/>
              <a:ext cx="1418620" cy="48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1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Omaha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16796017" y="8697812"/>
              <a:ext cx="1424219" cy="48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1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Lincoln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16765185" y="9939518"/>
              <a:ext cx="1277380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Beatrice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15075302" y="6372275"/>
              <a:ext cx="1551525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Columbus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10223274" y="7739819"/>
              <a:ext cx="1595481" cy="48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1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Kearney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12469752" y="9239207"/>
              <a:ext cx="1348540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Hastings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13598813" y="7430105"/>
              <a:ext cx="1294838" cy="743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4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Grand </a:t>
              </a:r>
            </a:p>
            <a:p>
              <a:pPr algn="ctr">
                <a:lnSpc>
                  <a:spcPts val="2194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Island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890746" y="7659257"/>
              <a:ext cx="1233051" cy="743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94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North </a:t>
              </a:r>
            </a:p>
            <a:p>
              <a:pPr algn="ctr">
                <a:lnSpc>
                  <a:spcPts val="2194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Platte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2781019" y="4446832"/>
              <a:ext cx="1225587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Alliance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2595489" y="7354189"/>
              <a:ext cx="1035663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Sidney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1114838" y="5594003"/>
              <a:ext cx="1310596" cy="48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1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Gering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2425434" y="8437049"/>
              <a:ext cx="2552770" cy="48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1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= CAC Office 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2425434" y="9239207"/>
              <a:ext cx="1910224" cy="481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1"/>
                </a:lnSpc>
              </a:pPr>
              <a:r>
                <a:rPr lang="en-US" sz="219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= Satallite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15015194" y="8183029"/>
              <a:ext cx="688576" cy="377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1724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York</a:t>
              </a:r>
            </a:p>
          </p:txBody>
        </p:sp>
        <p:grpSp>
          <p:nvGrpSpPr>
            <p:cNvPr id="105" name="Group 105"/>
            <p:cNvGrpSpPr/>
            <p:nvPr/>
          </p:nvGrpSpPr>
          <p:grpSpPr>
            <a:xfrm>
              <a:off x="1335185" y="131141"/>
              <a:ext cx="15577224" cy="1189609"/>
              <a:chOff x="0" y="0"/>
              <a:chExt cx="8561593" cy="6604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56159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561593" h="660400">
                    <a:moveTo>
                      <a:pt x="843713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437133" y="0"/>
                    </a:lnTo>
                    <a:cubicBezTo>
                      <a:pt x="8505713" y="0"/>
                      <a:pt x="8561593" y="55880"/>
                      <a:pt x="8561593" y="124460"/>
                    </a:cubicBezTo>
                    <a:lnTo>
                      <a:pt x="8561593" y="535940"/>
                    </a:lnTo>
                    <a:cubicBezTo>
                      <a:pt x="8561593" y="604520"/>
                      <a:pt x="8505713" y="660400"/>
                      <a:pt x="8437133" y="660400"/>
                    </a:cubicBezTo>
                    <a:close/>
                  </a:path>
                </a:pathLst>
              </a:custGeom>
              <a:solidFill>
                <a:srgbClr val="3489A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" name="TextBox 107"/>
            <p:cNvSpPr txBox="1"/>
            <p:nvPr/>
          </p:nvSpPr>
          <p:spPr>
            <a:xfrm>
              <a:off x="1354633" y="330406"/>
              <a:ext cx="15538328" cy="867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89"/>
                </a:lnSpc>
              </a:pPr>
              <a:r>
                <a:rPr lang="en-US" sz="4701" spc="399">
                  <a:solidFill>
                    <a:srgbClr val="F3BA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Child Advocacy Center Coverage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860" y="0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77339" y="1028700"/>
            <a:ext cx="7781961" cy="778196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38871" r="-388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690495" y="3170205"/>
            <a:ext cx="6118595" cy="0"/>
          </a:xfrm>
          <a:prstGeom prst="line">
            <a:avLst/>
          </a:prstGeom>
          <a:ln w="114300" cap="flat">
            <a:solidFill>
              <a:srgbClr val="0A6F8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9336" y="1552370"/>
            <a:ext cx="9298003" cy="109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0"/>
              </a:lnSpc>
            </a:pPr>
            <a:r>
              <a:rPr lang="en-US" sz="6784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MDT Member Role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0811" y="3589305"/>
            <a:ext cx="8583753" cy="428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-Participate in Case Review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-Collaboration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-Information Sharing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-Referring Cases to MDTs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-Utilizing MDTs in Difficult Cases</a:t>
            </a:r>
          </a:p>
          <a:p>
            <a:pPr algn="l">
              <a:lnSpc>
                <a:spcPts val="4813"/>
              </a:lnSpc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-Making recommendations and </a:t>
            </a:r>
          </a:p>
          <a:p>
            <a:pPr algn="l">
              <a:lnSpc>
                <a:spcPts val="4813"/>
              </a:lnSpc>
              <a:spcBef>
                <a:spcPct val="0"/>
              </a:spcBef>
            </a:pPr>
            <a:r>
              <a:rPr lang="en-US" sz="3438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next steps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44514" y="1500267"/>
            <a:ext cx="12198971" cy="630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0"/>
              </a:lnSpc>
            </a:pPr>
            <a:r>
              <a:rPr lang="en-US" sz="8971" spc="1031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USING MDTS TO ASSIST THE FAMILIES THAT YOU WORK WITH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8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68901" y="-661442"/>
            <a:ext cx="11627237" cy="11197896"/>
            <a:chOff x="0" y="0"/>
            <a:chExt cx="924493" cy="890355"/>
          </a:xfrm>
        </p:grpSpPr>
        <p:sp>
          <p:nvSpPr>
            <p:cNvPr id="3" name="Freeform 3"/>
            <p:cNvSpPr/>
            <p:nvPr/>
          </p:nvSpPr>
          <p:spPr>
            <a:xfrm>
              <a:off x="5952" y="0"/>
              <a:ext cx="912589" cy="890355"/>
            </a:xfrm>
            <a:custGeom>
              <a:avLst/>
              <a:gdLst/>
              <a:ahLst/>
              <a:cxnLst/>
              <a:rect l="l" t="t" r="r" b="b"/>
              <a:pathLst>
                <a:path w="912589" h="890355">
                  <a:moveTo>
                    <a:pt x="902228" y="480916"/>
                  </a:moveTo>
                  <a:lnTo>
                    <a:pt x="731653" y="854617"/>
                  </a:lnTo>
                  <a:cubicBezTo>
                    <a:pt x="721716" y="876388"/>
                    <a:pt x="699987" y="890355"/>
                    <a:pt x="676056" y="890355"/>
                  </a:cubicBezTo>
                  <a:lnTo>
                    <a:pt x="236533" y="890355"/>
                  </a:lnTo>
                  <a:cubicBezTo>
                    <a:pt x="212602" y="890355"/>
                    <a:pt x="190873" y="876388"/>
                    <a:pt x="180936" y="854617"/>
                  </a:cubicBezTo>
                  <a:lnTo>
                    <a:pt x="10360" y="480916"/>
                  </a:lnTo>
                  <a:cubicBezTo>
                    <a:pt x="0" y="458217"/>
                    <a:pt x="0" y="432139"/>
                    <a:pt x="10360" y="409440"/>
                  </a:cubicBezTo>
                  <a:lnTo>
                    <a:pt x="180936" y="35738"/>
                  </a:lnTo>
                  <a:cubicBezTo>
                    <a:pt x="190873" y="13968"/>
                    <a:pt x="212602" y="0"/>
                    <a:pt x="236533" y="0"/>
                  </a:cubicBezTo>
                  <a:lnTo>
                    <a:pt x="676056" y="0"/>
                  </a:lnTo>
                  <a:cubicBezTo>
                    <a:pt x="699987" y="0"/>
                    <a:pt x="721716" y="13968"/>
                    <a:pt x="731653" y="35738"/>
                  </a:cubicBezTo>
                  <a:lnTo>
                    <a:pt x="902228" y="409440"/>
                  </a:lnTo>
                  <a:cubicBezTo>
                    <a:pt x="912589" y="432139"/>
                    <a:pt x="912589" y="458217"/>
                    <a:pt x="902228" y="480916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95893" cy="928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9519338" y="2030213"/>
            <a:ext cx="9525" cy="574522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896350" y="1387593"/>
            <a:ext cx="1188826" cy="102164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34450" y="4471589"/>
            <a:ext cx="1188826" cy="931835"/>
            <a:chOff x="0" y="0"/>
            <a:chExt cx="812800" cy="637095"/>
          </a:xfrm>
        </p:grpSpPr>
        <p:sp>
          <p:nvSpPr>
            <p:cNvPr id="10" name="Freeform 10"/>
            <p:cNvSpPr/>
            <p:nvPr/>
          </p:nvSpPr>
          <p:spPr>
            <a:xfrm>
              <a:off x="9563" y="0"/>
              <a:ext cx="793673" cy="637095"/>
            </a:xfrm>
            <a:custGeom>
              <a:avLst/>
              <a:gdLst/>
              <a:ahLst/>
              <a:cxnLst/>
              <a:rect l="l" t="t" r="r" b="b"/>
              <a:pathLst>
                <a:path w="793673" h="637095">
                  <a:moveTo>
                    <a:pt x="778721" y="356980"/>
                  </a:moveTo>
                  <a:lnTo>
                    <a:pt x="624553" y="598663"/>
                  </a:lnTo>
                  <a:cubicBezTo>
                    <a:pt x="609281" y="622604"/>
                    <a:pt x="582848" y="637095"/>
                    <a:pt x="554451" y="637095"/>
                  </a:cubicBezTo>
                  <a:lnTo>
                    <a:pt x="239223" y="637095"/>
                  </a:lnTo>
                  <a:cubicBezTo>
                    <a:pt x="210826" y="637095"/>
                    <a:pt x="184393" y="622604"/>
                    <a:pt x="169121" y="598663"/>
                  </a:cubicBezTo>
                  <a:lnTo>
                    <a:pt x="14953" y="356980"/>
                  </a:lnTo>
                  <a:cubicBezTo>
                    <a:pt x="0" y="333540"/>
                    <a:pt x="0" y="303555"/>
                    <a:pt x="14953" y="280115"/>
                  </a:cubicBezTo>
                  <a:lnTo>
                    <a:pt x="169121" y="38432"/>
                  </a:lnTo>
                  <a:cubicBezTo>
                    <a:pt x="184393" y="14492"/>
                    <a:pt x="210826" y="0"/>
                    <a:pt x="239223" y="0"/>
                  </a:cubicBezTo>
                  <a:lnTo>
                    <a:pt x="554451" y="0"/>
                  </a:lnTo>
                  <a:cubicBezTo>
                    <a:pt x="582848" y="0"/>
                    <a:pt x="609281" y="14492"/>
                    <a:pt x="624553" y="38432"/>
                  </a:cubicBezTo>
                  <a:lnTo>
                    <a:pt x="778721" y="280115"/>
                  </a:lnTo>
                  <a:cubicBezTo>
                    <a:pt x="793674" y="303555"/>
                    <a:pt x="793674" y="333540"/>
                    <a:pt x="778721" y="35698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675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96350" y="7324517"/>
            <a:ext cx="1188826" cy="901842"/>
            <a:chOff x="0" y="0"/>
            <a:chExt cx="812800" cy="616589"/>
          </a:xfrm>
        </p:grpSpPr>
        <p:sp>
          <p:nvSpPr>
            <p:cNvPr id="13" name="Freeform 13"/>
            <p:cNvSpPr/>
            <p:nvPr/>
          </p:nvSpPr>
          <p:spPr>
            <a:xfrm>
              <a:off x="9867" y="0"/>
              <a:ext cx="793067" cy="616589"/>
            </a:xfrm>
            <a:custGeom>
              <a:avLst/>
              <a:gdLst/>
              <a:ahLst/>
              <a:cxnLst/>
              <a:rect l="l" t="t" r="r" b="b"/>
              <a:pathLst>
                <a:path w="793067" h="616589">
                  <a:moveTo>
                    <a:pt x="777846" y="346356"/>
                  </a:moveTo>
                  <a:lnTo>
                    <a:pt x="624820" y="578528"/>
                  </a:lnTo>
                  <a:cubicBezTo>
                    <a:pt x="609159" y="602289"/>
                    <a:pt x="582605" y="616589"/>
                    <a:pt x="554147" y="616589"/>
                  </a:cubicBezTo>
                  <a:lnTo>
                    <a:pt x="238919" y="616589"/>
                  </a:lnTo>
                  <a:cubicBezTo>
                    <a:pt x="210461" y="616589"/>
                    <a:pt x="183907" y="602289"/>
                    <a:pt x="168246" y="578528"/>
                  </a:cubicBezTo>
                  <a:lnTo>
                    <a:pt x="15220" y="346356"/>
                  </a:lnTo>
                  <a:cubicBezTo>
                    <a:pt x="0" y="323264"/>
                    <a:pt x="0" y="293325"/>
                    <a:pt x="15220" y="270233"/>
                  </a:cubicBezTo>
                  <a:lnTo>
                    <a:pt x="168246" y="38062"/>
                  </a:lnTo>
                  <a:cubicBezTo>
                    <a:pt x="183907" y="14301"/>
                    <a:pt x="210461" y="0"/>
                    <a:pt x="238919" y="0"/>
                  </a:cubicBezTo>
                  <a:lnTo>
                    <a:pt x="554147" y="0"/>
                  </a:lnTo>
                  <a:cubicBezTo>
                    <a:pt x="582605" y="0"/>
                    <a:pt x="609159" y="14301"/>
                    <a:pt x="624820" y="38062"/>
                  </a:cubicBezTo>
                  <a:lnTo>
                    <a:pt x="777846" y="270233"/>
                  </a:lnTo>
                  <a:cubicBezTo>
                    <a:pt x="793066" y="293325"/>
                    <a:pt x="793066" y="323264"/>
                    <a:pt x="777846" y="346356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654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69592" y="-5272948"/>
            <a:ext cx="7129508" cy="6126921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159510" y="4625715"/>
            <a:ext cx="662505" cy="623583"/>
          </a:xfrm>
          <a:custGeom>
            <a:avLst/>
            <a:gdLst/>
            <a:ahLst/>
            <a:cxnLst/>
            <a:rect l="l" t="t" r="r" b="b"/>
            <a:pathLst>
              <a:path w="662505" h="623583">
                <a:moveTo>
                  <a:pt x="0" y="0"/>
                </a:moveTo>
                <a:lnTo>
                  <a:pt x="662506" y="0"/>
                </a:lnTo>
                <a:lnTo>
                  <a:pt x="662506" y="623583"/>
                </a:lnTo>
                <a:lnTo>
                  <a:pt x="0" y="623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52578" y="5542232"/>
            <a:ext cx="7548472" cy="6859674"/>
          </a:xfrm>
          <a:custGeom>
            <a:avLst/>
            <a:gdLst/>
            <a:ahLst/>
            <a:cxnLst/>
            <a:rect l="l" t="t" r="r" b="b"/>
            <a:pathLst>
              <a:path w="7548472" h="6859674">
                <a:moveTo>
                  <a:pt x="0" y="0"/>
                </a:moveTo>
                <a:lnTo>
                  <a:pt x="7548472" y="0"/>
                </a:lnTo>
                <a:lnTo>
                  <a:pt x="7548472" y="6859675"/>
                </a:lnTo>
                <a:lnTo>
                  <a:pt x="0" y="6859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117458" y="5928973"/>
            <a:ext cx="6769646" cy="5817665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2508" y="6213105"/>
            <a:ext cx="5839545" cy="5181832"/>
            <a:chOff x="0" y="0"/>
            <a:chExt cx="4346359" cy="3856825"/>
          </a:xfrm>
        </p:grpSpPr>
        <p:sp>
          <p:nvSpPr>
            <p:cNvPr id="24" name="Freeform 24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6"/>
              <a:stretch>
                <a:fillRect l="-16492" r="-164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075405" y="6426507"/>
            <a:ext cx="7129508" cy="6126921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2F2F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9163413" y="7470349"/>
            <a:ext cx="711851" cy="468042"/>
          </a:xfrm>
          <a:custGeom>
            <a:avLst/>
            <a:gdLst/>
            <a:ahLst/>
            <a:cxnLst/>
            <a:rect l="l" t="t" r="r" b="b"/>
            <a:pathLst>
              <a:path w="711851" h="468042">
                <a:moveTo>
                  <a:pt x="0" y="0"/>
                </a:moveTo>
                <a:lnTo>
                  <a:pt x="711850" y="0"/>
                </a:lnTo>
                <a:lnTo>
                  <a:pt x="711850" y="468042"/>
                </a:lnTo>
                <a:lnTo>
                  <a:pt x="0" y="468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9239732" y="1476516"/>
            <a:ext cx="502061" cy="843801"/>
          </a:xfrm>
          <a:custGeom>
            <a:avLst/>
            <a:gdLst/>
            <a:ahLst/>
            <a:cxnLst/>
            <a:rect l="l" t="t" r="r" b="b"/>
            <a:pathLst>
              <a:path w="502061" h="843801">
                <a:moveTo>
                  <a:pt x="0" y="0"/>
                </a:moveTo>
                <a:lnTo>
                  <a:pt x="502062" y="0"/>
                </a:lnTo>
                <a:lnTo>
                  <a:pt x="502062" y="843801"/>
                </a:lnTo>
                <a:lnTo>
                  <a:pt x="0" y="843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59627" y="1454268"/>
            <a:ext cx="6556244" cy="3615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9"/>
              </a:lnSpc>
            </a:pPr>
            <a:r>
              <a:rPr lang="en-US" sz="6592" b="1" spc="-164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Considerations for Incorporating MDTs into your Cases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80476" y="1539076"/>
            <a:ext cx="5919257" cy="102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What are the barriers and challenges in the case?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80476" y="4401675"/>
            <a:ext cx="6237882" cy="102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How can you encourage the use of MDTs in your field?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80476" y="7362617"/>
            <a:ext cx="7498885" cy="152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How can you use the recommendations from the MDT in your field?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8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95939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135550" y="6254248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5516337" y="6395441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0964086" y="6487362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6155154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25317" y="6182890"/>
            <a:ext cx="5108020" cy="5943877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94733" y="6182890"/>
            <a:ext cx="5108020" cy="5943877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3489A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9638" y="6502100"/>
            <a:ext cx="4559378" cy="5305457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4"/>
              <a:stretch>
                <a:fillRect l="-51022" r="-510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69054" y="6502100"/>
            <a:ext cx="4559378" cy="5305457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5"/>
              <a:stretch>
                <a:fillRect l="-49226" r="-49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1266771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2064149" y="6182890"/>
            <a:ext cx="5108020" cy="5943877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338470" y="6502100"/>
            <a:ext cx="4559378" cy="530545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6"/>
              <a:stretch>
                <a:fillRect l="-34972" r="-349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3267887"/>
            <a:ext cx="4971197" cy="279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-Young boy admitted to hospital with unexplained injuries</a:t>
            </a:r>
          </a:p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-Concerned that mother caused the injuries</a:t>
            </a:r>
          </a:p>
          <a:p>
            <a:pPr marL="0" lvl="0" indent="0"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-Tension between the mother and all case professionals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4738" y="2782493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Case Background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64017" y="2729301"/>
            <a:ext cx="413516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Recommendations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1702752" y="3286937"/>
            <a:ext cx="5711941" cy="20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3"/>
              </a:lnSpc>
            </a:pPr>
            <a:r>
              <a:rPr lang="en-US" sz="2345" spc="-44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-Teach mom about her own attachment and her attachment to her children</a:t>
            </a:r>
          </a:p>
          <a:p>
            <a:pPr algn="ctr">
              <a:lnSpc>
                <a:spcPts val="3283"/>
              </a:lnSpc>
            </a:pPr>
            <a:r>
              <a:rPr lang="en-US" sz="2345" spc="-44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-Develop a plan where mom consults social workers regarding children’s care</a:t>
            </a:r>
          </a:p>
          <a:p>
            <a:pPr marL="0" lvl="0" indent="0" algn="ctr">
              <a:lnSpc>
                <a:spcPts val="3283"/>
              </a:lnSpc>
            </a:pPr>
            <a:r>
              <a:rPr lang="en-US" sz="2345" spc="-44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-DV services and interventions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10800000">
            <a:off x="4991881" y="1476673"/>
            <a:ext cx="8202730" cy="937688"/>
            <a:chOff x="0" y="0"/>
            <a:chExt cx="5970210" cy="682480"/>
          </a:xfrm>
        </p:grpSpPr>
        <p:sp>
          <p:nvSpPr>
            <p:cNvPr id="43" name="Freeform 43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844729" y="163451"/>
            <a:ext cx="6608028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b="1" spc="-212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Case Study 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233336" y="3299806"/>
            <a:ext cx="5223614" cy="132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 spc="-48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-Generational Trauma</a:t>
            </a:r>
          </a:p>
          <a:p>
            <a:pPr marL="0" lvl="0" indent="0" algn="ctr">
              <a:lnSpc>
                <a:spcPts val="3563"/>
              </a:lnSpc>
            </a:pPr>
            <a:r>
              <a:rPr lang="en-US" sz="2545" spc="-48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-The team relooked at the case with a new perspective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582402" y="2803659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MDT Discussion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112807" y="1737153"/>
            <a:ext cx="8276174" cy="44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4"/>
              </a:lnSpc>
            </a:pPr>
            <a:r>
              <a:rPr lang="en-US" sz="3226" b="1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Lack of Progress in Juvenile Court Case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95939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135550" y="6254248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5516337" y="6395441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0964086" y="6487362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6155154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25317" y="6182890"/>
            <a:ext cx="5108020" cy="5943877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3489A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94733" y="6182890"/>
            <a:ext cx="5108020" cy="5943877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9638" y="6502100"/>
            <a:ext cx="4559378" cy="5305457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4"/>
              <a:stretch>
                <a:fillRect l="-49629" r="-496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69054" y="6502100"/>
            <a:ext cx="4559378" cy="5305457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5"/>
              <a:stretch>
                <a:fillRect l="-49226" r="-49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1266771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2064149" y="6182890"/>
            <a:ext cx="5108020" cy="5943877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3489A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338470" y="6502100"/>
            <a:ext cx="4559378" cy="530545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6"/>
              <a:stretch>
                <a:fillRect l="-6149" r="-61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3277412"/>
            <a:ext cx="4971197" cy="298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1"/>
              </a:lnSpc>
            </a:pPr>
            <a:r>
              <a:rPr lang="en-US" sz="2444" spc="-46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-Father produces CSAM that includes children</a:t>
            </a:r>
          </a:p>
          <a:p>
            <a:pPr algn="ctr">
              <a:lnSpc>
                <a:spcPts val="3421"/>
              </a:lnSpc>
            </a:pPr>
            <a:r>
              <a:rPr lang="en-US" sz="2444" spc="-46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-Children disclosed at school</a:t>
            </a:r>
          </a:p>
          <a:p>
            <a:pPr algn="ctr">
              <a:lnSpc>
                <a:spcPts val="3421"/>
              </a:lnSpc>
            </a:pPr>
            <a:r>
              <a:rPr lang="en-US" sz="2444" spc="-46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-CSAM was not found during initial investigation, but some supporting evidence was found</a:t>
            </a:r>
          </a:p>
          <a:p>
            <a:pPr algn="ctr">
              <a:lnSpc>
                <a:spcPts val="3421"/>
              </a:lnSpc>
            </a:pPr>
            <a:r>
              <a:rPr lang="en-US" sz="2444" u="none" strike="noStrike" spc="-46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-Children were terrified to testify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4738" y="2782493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Case Background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64017" y="2729301"/>
            <a:ext cx="413516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Recommendations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1675631" y="3233745"/>
            <a:ext cx="5711941" cy="288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3"/>
              </a:lnSpc>
            </a:pPr>
            <a:r>
              <a:rPr lang="en-US" sz="2045" spc="-38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-Locate older children and see if they had information about their past or what was currently happening to younger siblings</a:t>
            </a:r>
          </a:p>
          <a:p>
            <a:pPr algn="ctr">
              <a:lnSpc>
                <a:spcPts val="2863"/>
              </a:lnSpc>
            </a:pPr>
            <a:r>
              <a:rPr lang="en-US" sz="2045" spc="-38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-See if older children would testify</a:t>
            </a:r>
          </a:p>
          <a:p>
            <a:pPr algn="ctr">
              <a:lnSpc>
                <a:spcPts val="2863"/>
              </a:lnSpc>
            </a:pPr>
            <a:r>
              <a:rPr lang="en-US" sz="2045" spc="-38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-Get a search warrant for electronics</a:t>
            </a:r>
          </a:p>
          <a:p>
            <a:pPr algn="ctr">
              <a:lnSpc>
                <a:spcPts val="2863"/>
              </a:lnSpc>
            </a:pPr>
            <a:r>
              <a:rPr lang="en-US" sz="2045" spc="-38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-Monitor calls to make sure mother and father were not communicating</a:t>
            </a:r>
          </a:p>
          <a:p>
            <a:pPr algn="ctr">
              <a:lnSpc>
                <a:spcPts val="2863"/>
              </a:lnSpc>
            </a:pPr>
            <a:endParaRPr lang="en-US" sz="2045" spc="-38">
              <a:solidFill>
                <a:srgbClr val="3489A1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10800000">
            <a:off x="4991881" y="1476673"/>
            <a:ext cx="8202730" cy="937688"/>
            <a:chOff x="0" y="0"/>
            <a:chExt cx="5970210" cy="682480"/>
          </a:xfrm>
        </p:grpSpPr>
        <p:sp>
          <p:nvSpPr>
            <p:cNvPr id="43" name="Freeform 43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solidFill>
              <a:srgbClr val="3489A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844729" y="163451"/>
            <a:ext cx="6608028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b="1" spc="-212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Case Study 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233336" y="3299806"/>
            <a:ext cx="5223614" cy="222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3"/>
              </a:lnSpc>
            </a:pPr>
            <a:r>
              <a:rPr lang="en-US" sz="2545" spc="-48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-What was disclosed during the FI?</a:t>
            </a:r>
          </a:p>
          <a:p>
            <a:pPr marL="0" lvl="0" indent="0" algn="ctr">
              <a:lnSpc>
                <a:spcPts val="3563"/>
              </a:lnSpc>
            </a:pPr>
            <a:r>
              <a:rPr lang="en-US" sz="2545" spc="-48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-The father had older children out of state that could be contacted</a:t>
            </a:r>
          </a:p>
          <a:p>
            <a:pPr algn="ctr">
              <a:lnSpc>
                <a:spcPts val="3563"/>
              </a:lnSpc>
            </a:pPr>
            <a:r>
              <a:rPr lang="en-US" sz="2545" u="none" strike="noStrike" spc="-48">
                <a:solidFill>
                  <a:srgbClr val="3489A1"/>
                </a:solidFill>
                <a:latin typeface="Clear Sans"/>
                <a:ea typeface="Clear Sans"/>
                <a:cs typeface="Clear Sans"/>
                <a:sym typeface="Clear Sans"/>
              </a:rPr>
              <a:t>-Could technology be seized and searched?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881258" y="2803659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MDT Discussion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918437" y="1739956"/>
            <a:ext cx="8276174" cy="44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4"/>
              </a:lnSpc>
            </a:pPr>
            <a:r>
              <a:rPr lang="en-US" sz="3226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Roadbump in Investigation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8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95939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135550" y="6254248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5516337" y="6395441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0964086" y="6487362"/>
            <a:ext cx="6673358" cy="6064414"/>
          </a:xfrm>
          <a:custGeom>
            <a:avLst/>
            <a:gdLst/>
            <a:ahLst/>
            <a:cxnLst/>
            <a:rect l="l" t="t" r="r" b="b"/>
            <a:pathLst>
              <a:path w="6673358" h="6064414">
                <a:moveTo>
                  <a:pt x="0" y="0"/>
                </a:moveTo>
                <a:lnTo>
                  <a:pt x="6673358" y="0"/>
                </a:lnTo>
                <a:lnTo>
                  <a:pt x="6673358" y="6064414"/>
                </a:lnTo>
                <a:lnTo>
                  <a:pt x="0" y="60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6155154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25317" y="6182890"/>
            <a:ext cx="5108020" cy="5943877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94733" y="6182890"/>
            <a:ext cx="5108020" cy="5943877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3489A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9638" y="6502100"/>
            <a:ext cx="4559378" cy="5305457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4"/>
              <a:stretch>
                <a:fillRect l="-34728" r="-347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69054" y="6502100"/>
            <a:ext cx="4559378" cy="5305457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5"/>
              <a:stretch>
                <a:fillRect l="-49226" r="-49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1266771" y="6465377"/>
            <a:ext cx="6191481" cy="5626509"/>
          </a:xfrm>
          <a:custGeom>
            <a:avLst/>
            <a:gdLst/>
            <a:ahLst/>
            <a:cxnLst/>
            <a:rect l="l" t="t" r="r" b="b"/>
            <a:pathLst>
              <a:path w="6191481" h="5626509">
                <a:moveTo>
                  <a:pt x="0" y="0"/>
                </a:moveTo>
                <a:lnTo>
                  <a:pt x="6191481" y="0"/>
                </a:lnTo>
                <a:lnTo>
                  <a:pt x="6191481" y="5626508"/>
                </a:lnTo>
                <a:lnTo>
                  <a:pt x="0" y="562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2064149" y="6182890"/>
            <a:ext cx="5108020" cy="5943877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10505"/>
              <a:ext cx="698500" cy="791790"/>
            </a:xfrm>
            <a:custGeom>
              <a:avLst/>
              <a:gdLst/>
              <a:ahLst/>
              <a:cxnLst/>
              <a:rect l="l" t="t" r="r" b="b"/>
              <a:pathLst>
                <a:path w="698500" h="791790">
                  <a:moveTo>
                    <a:pt x="396534" y="17006"/>
                  </a:moveTo>
                  <a:lnTo>
                    <a:pt x="651216" y="165184"/>
                  </a:lnTo>
                  <a:cubicBezTo>
                    <a:pt x="680490" y="182217"/>
                    <a:pt x="698500" y="213531"/>
                    <a:pt x="698500" y="247400"/>
                  </a:cubicBezTo>
                  <a:lnTo>
                    <a:pt x="698500" y="544390"/>
                  </a:lnTo>
                  <a:cubicBezTo>
                    <a:pt x="698500" y="578259"/>
                    <a:pt x="680490" y="609573"/>
                    <a:pt x="651216" y="626606"/>
                  </a:cubicBezTo>
                  <a:lnTo>
                    <a:pt x="396534" y="774784"/>
                  </a:lnTo>
                  <a:cubicBezTo>
                    <a:pt x="367305" y="791790"/>
                    <a:pt x="331195" y="791790"/>
                    <a:pt x="301966" y="774784"/>
                  </a:cubicBezTo>
                  <a:lnTo>
                    <a:pt x="47284" y="626606"/>
                  </a:lnTo>
                  <a:cubicBezTo>
                    <a:pt x="18010" y="609573"/>
                    <a:pt x="0" y="578259"/>
                    <a:pt x="0" y="544390"/>
                  </a:cubicBezTo>
                  <a:lnTo>
                    <a:pt x="0" y="247400"/>
                  </a:lnTo>
                  <a:cubicBezTo>
                    <a:pt x="0" y="213531"/>
                    <a:pt x="18010" y="182217"/>
                    <a:pt x="47284" y="165184"/>
                  </a:cubicBezTo>
                  <a:lnTo>
                    <a:pt x="301966" y="17006"/>
                  </a:lnTo>
                  <a:cubicBezTo>
                    <a:pt x="331195" y="0"/>
                    <a:pt x="367305" y="0"/>
                    <a:pt x="396534" y="1700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338470" y="6502100"/>
            <a:ext cx="4559378" cy="530545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1769"/>
              <a:ext cx="698500" cy="789262"/>
            </a:xfrm>
            <a:custGeom>
              <a:avLst/>
              <a:gdLst/>
              <a:ahLst/>
              <a:cxnLst/>
              <a:rect l="l" t="t" r="r" b="b"/>
              <a:pathLst>
                <a:path w="698500" h="789262">
                  <a:moveTo>
                    <a:pt x="402224" y="19052"/>
                  </a:moveTo>
                  <a:lnTo>
                    <a:pt x="645526" y="160610"/>
                  </a:lnTo>
                  <a:cubicBezTo>
                    <a:pt x="678323" y="179692"/>
                    <a:pt x="698500" y="214774"/>
                    <a:pt x="698500" y="252719"/>
                  </a:cubicBezTo>
                  <a:lnTo>
                    <a:pt x="698500" y="536543"/>
                  </a:lnTo>
                  <a:cubicBezTo>
                    <a:pt x="698500" y="574488"/>
                    <a:pt x="678323" y="609570"/>
                    <a:pt x="645526" y="628652"/>
                  </a:cubicBezTo>
                  <a:lnTo>
                    <a:pt x="402224" y="770210"/>
                  </a:lnTo>
                  <a:cubicBezTo>
                    <a:pt x="369478" y="789262"/>
                    <a:pt x="329022" y="789262"/>
                    <a:pt x="296276" y="770210"/>
                  </a:cubicBezTo>
                  <a:lnTo>
                    <a:pt x="52974" y="628652"/>
                  </a:lnTo>
                  <a:cubicBezTo>
                    <a:pt x="20177" y="609570"/>
                    <a:pt x="0" y="574488"/>
                    <a:pt x="0" y="536543"/>
                  </a:cubicBezTo>
                  <a:lnTo>
                    <a:pt x="0" y="252719"/>
                  </a:lnTo>
                  <a:cubicBezTo>
                    <a:pt x="0" y="214774"/>
                    <a:pt x="20177" y="179692"/>
                    <a:pt x="52974" y="160610"/>
                  </a:cubicBezTo>
                  <a:lnTo>
                    <a:pt x="296276" y="19052"/>
                  </a:lnTo>
                  <a:cubicBezTo>
                    <a:pt x="329022" y="0"/>
                    <a:pt x="369478" y="0"/>
                    <a:pt x="402224" y="19052"/>
                  </a:cubicBezTo>
                  <a:close/>
                </a:path>
              </a:pathLst>
            </a:custGeom>
            <a:blipFill>
              <a:blip r:embed="rId6"/>
              <a:stretch>
                <a:fillRect l="-5815" r="-58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3267887"/>
            <a:ext cx="4971197" cy="2323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-Family has 3 children that are frequently missing school</a:t>
            </a:r>
          </a:p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-Grandmother attendance vs Mother attendance</a:t>
            </a:r>
          </a:p>
          <a:p>
            <a:pPr marL="0" lvl="0" indent="0"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-Concerns for hygiene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44738" y="2782493"/>
            <a:ext cx="4476072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Case Background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64017" y="2729301"/>
            <a:ext cx="4135169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Recommendations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10800000">
            <a:off x="4991881" y="1476673"/>
            <a:ext cx="8202730" cy="937688"/>
            <a:chOff x="0" y="0"/>
            <a:chExt cx="5970210" cy="682480"/>
          </a:xfrm>
        </p:grpSpPr>
        <p:sp>
          <p:nvSpPr>
            <p:cNvPr id="42" name="Freeform 42"/>
            <p:cNvSpPr/>
            <p:nvPr/>
          </p:nvSpPr>
          <p:spPr>
            <a:xfrm>
              <a:off x="4118" y="0"/>
              <a:ext cx="5961973" cy="682480"/>
            </a:xfrm>
            <a:custGeom>
              <a:avLst/>
              <a:gdLst/>
              <a:ahLst/>
              <a:cxnLst/>
              <a:rect l="l" t="t" r="r" b="b"/>
              <a:pathLst>
                <a:path w="5961973" h="682480">
                  <a:moveTo>
                    <a:pt x="217958" y="682480"/>
                  </a:moveTo>
                  <a:lnTo>
                    <a:pt x="5744015" y="682480"/>
                  </a:lnTo>
                  <a:cubicBezTo>
                    <a:pt x="5755214" y="682480"/>
                    <a:pt x="5765083" y="675121"/>
                    <a:pt x="5768278" y="664388"/>
                  </a:cubicBezTo>
                  <a:lnTo>
                    <a:pt x="5960705" y="18092"/>
                  </a:lnTo>
                  <a:cubicBezTo>
                    <a:pt x="5961973" y="13832"/>
                    <a:pt x="5961155" y="9224"/>
                    <a:pt x="5958499" y="5662"/>
                  </a:cubicBezTo>
                  <a:cubicBezTo>
                    <a:pt x="5955842" y="2099"/>
                    <a:pt x="5951659" y="0"/>
                    <a:pt x="5947215" y="0"/>
                  </a:cubicBezTo>
                  <a:lnTo>
                    <a:pt x="14758" y="0"/>
                  </a:lnTo>
                  <a:cubicBezTo>
                    <a:pt x="10314" y="0"/>
                    <a:pt x="6131" y="2099"/>
                    <a:pt x="3475" y="5662"/>
                  </a:cubicBezTo>
                  <a:cubicBezTo>
                    <a:pt x="818" y="9224"/>
                    <a:pt x="0" y="13832"/>
                    <a:pt x="1269" y="18092"/>
                  </a:cubicBezTo>
                  <a:lnTo>
                    <a:pt x="193695" y="664388"/>
                  </a:lnTo>
                  <a:cubicBezTo>
                    <a:pt x="196891" y="675121"/>
                    <a:pt x="206759" y="682480"/>
                    <a:pt x="217958" y="68248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27000" y="-38100"/>
              <a:ext cx="5716210" cy="720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5844729" y="163451"/>
            <a:ext cx="6608028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b="1" spc="-212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Case Study 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69054" y="2782493"/>
            <a:ext cx="4525483" cy="43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7"/>
              </a:lnSpc>
            </a:pPr>
            <a:r>
              <a:rPr lang="en-US" sz="30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MDT Discussion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12807" y="1737153"/>
            <a:ext cx="8276174" cy="44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4"/>
              </a:lnSpc>
            </a:pPr>
            <a:r>
              <a:rPr lang="en-US" sz="3226" b="1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Concerns for Truancy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731555" y="3231872"/>
            <a:ext cx="4971197" cy="279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-What are the barriers to coming to school?</a:t>
            </a:r>
          </a:p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-What are the school procedures for calling the hotline</a:t>
            </a:r>
          </a:p>
          <a:p>
            <a:pPr marL="0" lvl="0" indent="0"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-What information does the hotline need for an intact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204569" y="3300633"/>
            <a:ext cx="4971197" cy="279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-Brainstorm with Mother her transportation options</a:t>
            </a:r>
          </a:p>
          <a:p>
            <a:pPr algn="ctr">
              <a:lnSpc>
                <a:spcPts val="3701"/>
              </a:lnSpc>
            </a:pPr>
            <a:r>
              <a:rPr lang="en-US" sz="2644" spc="-5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-Compile all the information from school professionals regarding family for 1 hotline call</a:t>
            </a:r>
          </a:p>
          <a:p>
            <a:pPr marL="0" lvl="0" indent="0" algn="ctr">
              <a:lnSpc>
                <a:spcPts val="3701"/>
              </a:lnSpc>
            </a:pPr>
            <a:endParaRPr lang="en-US" sz="2644" spc="-50">
              <a:solidFill>
                <a:srgbClr val="FFFFF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06444" y="0"/>
            <a:ext cx="11999149" cy="10287000"/>
            <a:chOff x="0" y="0"/>
            <a:chExt cx="711061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507861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9714196" y="1822414"/>
            <a:ext cx="5321716" cy="57150"/>
          </a:xfrm>
          <a:prstGeom prst="line">
            <a:avLst/>
          </a:prstGeom>
          <a:ln w="114300" cap="flat">
            <a:solidFill>
              <a:srgbClr val="3489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714196" y="410782"/>
            <a:ext cx="7163160" cy="11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7284">
                <a:solidFill>
                  <a:srgbClr val="3489A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Objectives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57280" y="2334667"/>
            <a:ext cx="10196904" cy="585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4030" lvl="1" indent="-352015" algn="l">
              <a:lnSpc>
                <a:spcPts val="5217"/>
              </a:lnSpc>
              <a:buFont typeface="Arial"/>
              <a:buChar char="•"/>
            </a:pPr>
            <a:r>
              <a:rPr lang="en-US" sz="3260">
                <a:solidFill>
                  <a:srgbClr val="3489A1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Explore the statutory requirements for Multi-Disciplinary Teams (MDT)</a:t>
            </a:r>
          </a:p>
          <a:p>
            <a:pPr marL="704030" lvl="1" indent="-352015" algn="l">
              <a:lnSpc>
                <a:spcPts val="5217"/>
              </a:lnSpc>
              <a:buFont typeface="Arial"/>
              <a:buChar char="•"/>
            </a:pPr>
            <a:r>
              <a:rPr lang="en-US" sz="3260">
                <a:solidFill>
                  <a:srgbClr val="3489A1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Recognize the significance that MDTs can have on case review, investigations, and treatment planning</a:t>
            </a:r>
          </a:p>
          <a:p>
            <a:pPr marL="704030" lvl="1" indent="-352015" algn="l">
              <a:lnSpc>
                <a:spcPts val="5217"/>
              </a:lnSpc>
              <a:buFont typeface="Arial"/>
              <a:buChar char="•"/>
            </a:pPr>
            <a:r>
              <a:rPr lang="en-US" sz="3260">
                <a:solidFill>
                  <a:srgbClr val="3489A1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Discover the important role that you could play as an MDT member.</a:t>
            </a:r>
          </a:p>
          <a:p>
            <a:pPr marL="704030" lvl="1" indent="-352015" algn="l">
              <a:lnSpc>
                <a:spcPts val="5217"/>
              </a:lnSpc>
              <a:buFont typeface="Arial"/>
              <a:buChar char="•"/>
            </a:pPr>
            <a:r>
              <a:rPr lang="en-US" sz="3260">
                <a:solidFill>
                  <a:srgbClr val="3489A1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Discover how MDTs can be incorporated into your cases.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39069" y="-2978337"/>
            <a:ext cx="5633109" cy="4829326"/>
            <a:chOff x="0" y="0"/>
            <a:chExt cx="711061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507861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75" r="-109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45554" y="2198961"/>
            <a:ext cx="13142183" cy="567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80"/>
              </a:lnSpc>
            </a:pPr>
            <a:r>
              <a:rPr lang="en-US" sz="10771" spc="1238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WILL YOU USE YOUR LOCAL MDT?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45529" y="5647635"/>
            <a:ext cx="10771697" cy="12534338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4981"/>
              <a:ext cx="698500" cy="802837"/>
            </a:xfrm>
            <a:custGeom>
              <a:avLst/>
              <a:gdLst/>
              <a:ahLst/>
              <a:cxnLst/>
              <a:rect l="l" t="t" r="r" b="b"/>
              <a:pathLst>
                <a:path w="698500" h="802837">
                  <a:moveTo>
                    <a:pt x="371673" y="8065"/>
                  </a:moveTo>
                  <a:lnTo>
                    <a:pt x="676077" y="185173"/>
                  </a:lnTo>
                  <a:cubicBezTo>
                    <a:pt x="689960" y="193250"/>
                    <a:pt x="698500" y="208100"/>
                    <a:pt x="698500" y="224161"/>
                  </a:cubicBezTo>
                  <a:lnTo>
                    <a:pt x="698500" y="578677"/>
                  </a:lnTo>
                  <a:cubicBezTo>
                    <a:pt x="698500" y="594738"/>
                    <a:pt x="689960" y="609588"/>
                    <a:pt x="676077" y="617665"/>
                  </a:cubicBezTo>
                  <a:lnTo>
                    <a:pt x="371673" y="794773"/>
                  </a:lnTo>
                  <a:cubicBezTo>
                    <a:pt x="357812" y="802838"/>
                    <a:pt x="340688" y="802838"/>
                    <a:pt x="326827" y="794773"/>
                  </a:cubicBezTo>
                  <a:lnTo>
                    <a:pt x="22423" y="617665"/>
                  </a:lnTo>
                  <a:cubicBezTo>
                    <a:pt x="8540" y="609588"/>
                    <a:pt x="0" y="594738"/>
                    <a:pt x="0" y="578677"/>
                  </a:cubicBezTo>
                  <a:lnTo>
                    <a:pt x="0" y="224161"/>
                  </a:lnTo>
                  <a:cubicBezTo>
                    <a:pt x="0" y="208100"/>
                    <a:pt x="8540" y="193250"/>
                    <a:pt x="22423" y="185173"/>
                  </a:cubicBezTo>
                  <a:lnTo>
                    <a:pt x="326827" y="8065"/>
                  </a:lnTo>
                  <a:cubicBezTo>
                    <a:pt x="340688" y="0"/>
                    <a:pt x="357812" y="0"/>
                    <a:pt x="371673" y="8065"/>
                  </a:cubicBezTo>
                  <a:close/>
                </a:path>
              </a:pathLst>
            </a:custGeom>
            <a:solidFill>
              <a:srgbClr val="F3BA36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455180" y="8246629"/>
            <a:ext cx="6450497" cy="7506033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19806"/>
              <a:ext cx="698500" cy="773188"/>
            </a:xfrm>
            <a:custGeom>
              <a:avLst/>
              <a:gdLst/>
              <a:ahLst/>
              <a:cxnLst/>
              <a:rect l="l" t="t" r="r" b="b"/>
              <a:pathLst>
                <a:path w="698500" h="773188">
                  <a:moveTo>
                    <a:pt x="438401" y="32064"/>
                  </a:moveTo>
                  <a:lnTo>
                    <a:pt x="609349" y="131524"/>
                  </a:lnTo>
                  <a:cubicBezTo>
                    <a:pt x="664544" y="163638"/>
                    <a:pt x="698500" y="222679"/>
                    <a:pt x="698500" y="286537"/>
                  </a:cubicBezTo>
                  <a:lnTo>
                    <a:pt x="698500" y="486651"/>
                  </a:lnTo>
                  <a:cubicBezTo>
                    <a:pt x="698500" y="550509"/>
                    <a:pt x="664544" y="609550"/>
                    <a:pt x="609349" y="641664"/>
                  </a:cubicBezTo>
                  <a:lnTo>
                    <a:pt x="438401" y="741124"/>
                  </a:lnTo>
                  <a:cubicBezTo>
                    <a:pt x="383292" y="773188"/>
                    <a:pt x="315208" y="773188"/>
                    <a:pt x="260099" y="741124"/>
                  </a:cubicBezTo>
                  <a:lnTo>
                    <a:pt x="89151" y="641664"/>
                  </a:lnTo>
                  <a:cubicBezTo>
                    <a:pt x="33956" y="609550"/>
                    <a:pt x="0" y="550509"/>
                    <a:pt x="0" y="486651"/>
                  </a:cubicBezTo>
                  <a:lnTo>
                    <a:pt x="0" y="286537"/>
                  </a:lnTo>
                  <a:cubicBezTo>
                    <a:pt x="0" y="222679"/>
                    <a:pt x="33956" y="163638"/>
                    <a:pt x="89151" y="131524"/>
                  </a:cubicBezTo>
                  <a:lnTo>
                    <a:pt x="260099" y="32064"/>
                  </a:lnTo>
                  <a:cubicBezTo>
                    <a:pt x="315208" y="0"/>
                    <a:pt x="383292" y="0"/>
                    <a:pt x="438401" y="32064"/>
                  </a:cubicBezTo>
                  <a:close/>
                </a:path>
              </a:pathLst>
            </a:custGeom>
            <a:solidFill>
              <a:srgbClr val="3489A1"/>
            </a:solidFill>
            <a:ln w="9525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011216" y="-1663032"/>
            <a:ext cx="7573225" cy="6508240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80151" y="572939"/>
            <a:ext cx="1084133" cy="1261537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58481" y="780451"/>
            <a:ext cx="727472" cy="846513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solidFill>
              <a:srgbClr val="3489A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662797" y="1873679"/>
            <a:ext cx="7994311" cy="7093905"/>
            <a:chOff x="0" y="0"/>
            <a:chExt cx="4346359" cy="3856825"/>
          </a:xfrm>
        </p:grpSpPr>
        <p:sp>
          <p:nvSpPr>
            <p:cNvPr id="17" name="Freeform 1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solidFill>
              <a:srgbClr val="3489A1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25538" y="2398395"/>
            <a:ext cx="6811677" cy="6044472"/>
            <a:chOff x="0" y="0"/>
            <a:chExt cx="4346359" cy="3856825"/>
          </a:xfrm>
        </p:grpSpPr>
        <p:sp>
          <p:nvSpPr>
            <p:cNvPr id="19" name="Freeform 19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3"/>
              <a:stretch>
                <a:fillRect t="-6345" b="-63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4595458" y="760897"/>
            <a:ext cx="1845214" cy="2147158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7616"/>
              <a:ext cx="698500" cy="797568"/>
            </a:xfrm>
            <a:custGeom>
              <a:avLst/>
              <a:gdLst/>
              <a:ahLst/>
              <a:cxnLst/>
              <a:rect l="l" t="t" r="r" b="b"/>
              <a:pathLst>
                <a:path w="698500" h="797568">
                  <a:moveTo>
                    <a:pt x="383532" y="12330"/>
                  </a:moveTo>
                  <a:lnTo>
                    <a:pt x="664218" y="175638"/>
                  </a:lnTo>
                  <a:cubicBezTo>
                    <a:pt x="685443" y="187987"/>
                    <a:pt x="698500" y="210690"/>
                    <a:pt x="698500" y="235246"/>
                  </a:cubicBezTo>
                  <a:lnTo>
                    <a:pt x="698500" y="562322"/>
                  </a:lnTo>
                  <a:cubicBezTo>
                    <a:pt x="698500" y="586878"/>
                    <a:pt x="685443" y="609581"/>
                    <a:pt x="664218" y="621930"/>
                  </a:cubicBezTo>
                  <a:lnTo>
                    <a:pt x="383532" y="785238"/>
                  </a:lnTo>
                  <a:cubicBezTo>
                    <a:pt x="362340" y="797568"/>
                    <a:pt x="336160" y="797568"/>
                    <a:pt x="314968" y="785238"/>
                  </a:cubicBezTo>
                  <a:lnTo>
                    <a:pt x="34282" y="621930"/>
                  </a:lnTo>
                  <a:cubicBezTo>
                    <a:pt x="13057" y="609581"/>
                    <a:pt x="0" y="586878"/>
                    <a:pt x="0" y="562322"/>
                  </a:cubicBezTo>
                  <a:lnTo>
                    <a:pt x="0" y="235246"/>
                  </a:lnTo>
                  <a:cubicBezTo>
                    <a:pt x="0" y="210690"/>
                    <a:pt x="13057" y="187987"/>
                    <a:pt x="34282" y="175638"/>
                  </a:cubicBezTo>
                  <a:lnTo>
                    <a:pt x="314968" y="12330"/>
                  </a:lnTo>
                  <a:cubicBezTo>
                    <a:pt x="336160" y="0"/>
                    <a:pt x="362340" y="0"/>
                    <a:pt x="383532" y="123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88865" y="600834"/>
            <a:ext cx="6866890" cy="25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71"/>
              </a:lnSpc>
            </a:pPr>
            <a:r>
              <a:rPr lang="en-US" sz="9140" b="1" spc="-228">
                <a:solidFill>
                  <a:srgbClr val="0A6F87"/>
                </a:solidFill>
                <a:latin typeface="Barlow Bold"/>
                <a:ea typeface="Barlow Bold"/>
                <a:cs typeface="Barlow Bold"/>
                <a:sym typeface="Barlow Bold"/>
              </a:rPr>
              <a:t>Contact Information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88865" y="7919262"/>
            <a:ext cx="6709106" cy="1047211"/>
            <a:chOff x="0" y="0"/>
            <a:chExt cx="8945475" cy="13962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2138" cy="752138"/>
            </a:xfrm>
            <a:custGeom>
              <a:avLst/>
              <a:gdLst/>
              <a:ahLst/>
              <a:cxnLst/>
              <a:rect l="l" t="t" r="r" b="b"/>
              <a:pathLst>
                <a:path w="752138" h="752138">
                  <a:moveTo>
                    <a:pt x="0" y="0"/>
                  </a:moveTo>
                  <a:lnTo>
                    <a:pt x="752138" y="0"/>
                  </a:lnTo>
                  <a:lnTo>
                    <a:pt x="752138" y="752138"/>
                  </a:lnTo>
                  <a:lnTo>
                    <a:pt x="0" y="752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07139" y="146094"/>
              <a:ext cx="7738336" cy="1250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71"/>
                </a:lnSpc>
              </a:pPr>
              <a:r>
                <a:rPr lang="en-US" sz="3399" b="1" u="sng">
                  <a:solidFill>
                    <a:srgbClr val="0A6F87"/>
                  </a:solidFill>
                  <a:latin typeface="Clear Sans Bold"/>
                  <a:ea typeface="Clear Sans Bold"/>
                  <a:cs typeface="Clear Sans Bold"/>
                  <a:sym typeface="Clear Sans Bold"/>
                  <a:hlinkClick r:id="rId6" tooltip="mailto:ealt@nebraskacacs.com"/>
                </a:rPr>
                <a:t>ealt@nebraskacacs.com</a:t>
              </a:r>
            </a:p>
            <a:p>
              <a:pPr marL="0" lvl="0" indent="0" algn="l">
                <a:lnSpc>
                  <a:spcPts val="3671"/>
                </a:lnSpc>
              </a:pPr>
              <a:endParaRPr lang="en-US" sz="3399" b="1" u="sng">
                <a:solidFill>
                  <a:srgbClr val="0A6F87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6" tooltip="mailto:ealt@nebraskacacs.com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3057" y="5811161"/>
            <a:ext cx="7312698" cy="163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3131" b="1">
                <a:solidFill>
                  <a:srgbClr val="0A6F8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Elizabeth Alt, MA, MPhil</a:t>
            </a:r>
          </a:p>
          <a:p>
            <a:pPr algn="ctr">
              <a:lnSpc>
                <a:spcPts val="4383"/>
              </a:lnSpc>
              <a:spcBef>
                <a:spcPct val="0"/>
              </a:spcBef>
            </a:pPr>
            <a:r>
              <a:rPr lang="en-US" sz="3131" b="1">
                <a:solidFill>
                  <a:srgbClr val="0A6F8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Forensic Interview, Medical, and MDT Engagement Coordinator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0" y="3757682"/>
            <a:ext cx="8167651" cy="143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1"/>
              </a:lnSpc>
              <a:spcBef>
                <a:spcPct val="0"/>
              </a:spcBef>
            </a:pPr>
            <a:r>
              <a:rPr lang="en-US" sz="2779" b="1">
                <a:solidFill>
                  <a:srgbClr val="0A6F8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more information about MDTs, visit our website: https://www.nebraskacacs.com/mdt-enhancement/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333" b="-11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44514" y="3156223"/>
            <a:ext cx="12198971" cy="388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39"/>
              </a:lnSpc>
            </a:pPr>
            <a:r>
              <a:rPr lang="en-US" sz="11171" spc="1284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AN MDT?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91860" y="0"/>
            <a:ext cx="8617222" cy="5472481"/>
            <a:chOff x="0" y="0"/>
            <a:chExt cx="959904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9904" cy="609600"/>
            </a:xfrm>
            <a:custGeom>
              <a:avLst/>
              <a:gdLst/>
              <a:ahLst/>
              <a:cxnLst/>
              <a:rect l="l" t="t" r="r" b="b"/>
              <a:pathLst>
                <a:path w="959904" h="609600">
                  <a:moveTo>
                    <a:pt x="75670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959904" y="609600"/>
                  </a:lnTo>
                  <a:lnTo>
                    <a:pt x="756704" y="0"/>
                  </a:lnTo>
                  <a:close/>
                </a:path>
              </a:pathLst>
            </a:custGeom>
            <a:solidFill>
              <a:srgbClr val="0A6F8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756704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28652" y="-1142787"/>
            <a:ext cx="9559348" cy="11429787"/>
            <a:chOff x="0" y="0"/>
            <a:chExt cx="8603361" cy="10286746"/>
          </a:xfrm>
        </p:grpSpPr>
        <p:sp>
          <p:nvSpPr>
            <p:cNvPr id="9" name="Freeform 9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76303" r="-763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0489" y="3769071"/>
            <a:ext cx="8296350" cy="492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2"/>
              </a:lnSpc>
            </a:pPr>
            <a:r>
              <a:rPr lang="en-US" sz="3101">
                <a:solidFill>
                  <a:srgbClr val="0A6F87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“It is the intent of the Legislature to create a child abuse and neglect investigation team in each county or contiguous group of counties and to create a child abuse and neglect treatment team in each county or contiguous group of counties.”</a:t>
            </a:r>
          </a:p>
          <a:p>
            <a:pPr algn="just">
              <a:lnSpc>
                <a:spcPts val="4162"/>
              </a:lnSpc>
            </a:pPr>
            <a:endParaRPr lang="en-US" sz="3101">
              <a:solidFill>
                <a:srgbClr val="0A6F87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4828313" y="6560491"/>
            <a:ext cx="5867934" cy="3726509"/>
            <a:chOff x="0" y="0"/>
            <a:chExt cx="959904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59904" cy="609600"/>
            </a:xfrm>
            <a:custGeom>
              <a:avLst/>
              <a:gdLst/>
              <a:ahLst/>
              <a:cxnLst/>
              <a:rect l="l" t="t" r="r" b="b"/>
              <a:pathLst>
                <a:path w="959904" h="609600">
                  <a:moveTo>
                    <a:pt x="75670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959904" y="609600"/>
                  </a:lnTo>
                  <a:lnTo>
                    <a:pt x="756704" y="0"/>
                  </a:lnTo>
                  <a:close/>
                </a:path>
              </a:pathLst>
            </a:custGeom>
            <a:solidFill>
              <a:srgbClr val="0A6F8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756704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32277" y="1642263"/>
            <a:ext cx="8496375" cy="1879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5784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Nebraska Revised Statue 28-728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8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860" y="0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59F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54884" y="810062"/>
            <a:ext cx="7381399" cy="73813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49980" r="-499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0154" y="2039951"/>
            <a:ext cx="8601146" cy="117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0"/>
              </a:lnSpc>
            </a:pPr>
            <a:r>
              <a:rPr lang="en-US" sz="7284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MDTs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2292" y="3860205"/>
            <a:ext cx="8581448" cy="493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6"/>
              </a:lnSpc>
            </a:pPr>
            <a:r>
              <a:rPr lang="en-US" sz="3491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Multi-Disciplinary Teams are systematic reviews of child abuse and neglect cases by professionals within the community that make recommendations for how to move the case forward.</a:t>
            </a:r>
          </a:p>
          <a:p>
            <a:pPr algn="l">
              <a:lnSpc>
                <a:spcPts val="5586"/>
              </a:lnSpc>
            </a:pPr>
            <a:endParaRPr lang="en-US" sz="3491">
              <a:solidFill>
                <a:srgbClr val="FFFFFF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8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68901" y="-661442"/>
            <a:ext cx="11627237" cy="11197896"/>
            <a:chOff x="0" y="0"/>
            <a:chExt cx="924493" cy="890355"/>
          </a:xfrm>
        </p:grpSpPr>
        <p:sp>
          <p:nvSpPr>
            <p:cNvPr id="3" name="Freeform 3"/>
            <p:cNvSpPr/>
            <p:nvPr/>
          </p:nvSpPr>
          <p:spPr>
            <a:xfrm>
              <a:off x="5952" y="0"/>
              <a:ext cx="912589" cy="890355"/>
            </a:xfrm>
            <a:custGeom>
              <a:avLst/>
              <a:gdLst/>
              <a:ahLst/>
              <a:cxnLst/>
              <a:rect l="l" t="t" r="r" b="b"/>
              <a:pathLst>
                <a:path w="912589" h="890355">
                  <a:moveTo>
                    <a:pt x="902228" y="480916"/>
                  </a:moveTo>
                  <a:lnTo>
                    <a:pt x="731653" y="854617"/>
                  </a:lnTo>
                  <a:cubicBezTo>
                    <a:pt x="721716" y="876388"/>
                    <a:pt x="699987" y="890355"/>
                    <a:pt x="676056" y="890355"/>
                  </a:cubicBezTo>
                  <a:lnTo>
                    <a:pt x="236533" y="890355"/>
                  </a:lnTo>
                  <a:cubicBezTo>
                    <a:pt x="212602" y="890355"/>
                    <a:pt x="190873" y="876388"/>
                    <a:pt x="180936" y="854617"/>
                  </a:cubicBezTo>
                  <a:lnTo>
                    <a:pt x="10360" y="480916"/>
                  </a:lnTo>
                  <a:cubicBezTo>
                    <a:pt x="0" y="458217"/>
                    <a:pt x="0" y="432139"/>
                    <a:pt x="10360" y="409440"/>
                  </a:cubicBezTo>
                  <a:lnTo>
                    <a:pt x="180936" y="35738"/>
                  </a:lnTo>
                  <a:cubicBezTo>
                    <a:pt x="190873" y="13968"/>
                    <a:pt x="212602" y="0"/>
                    <a:pt x="236533" y="0"/>
                  </a:cubicBezTo>
                  <a:lnTo>
                    <a:pt x="676056" y="0"/>
                  </a:lnTo>
                  <a:cubicBezTo>
                    <a:pt x="699987" y="0"/>
                    <a:pt x="721716" y="13968"/>
                    <a:pt x="731653" y="35738"/>
                  </a:cubicBezTo>
                  <a:lnTo>
                    <a:pt x="902228" y="409440"/>
                  </a:lnTo>
                  <a:cubicBezTo>
                    <a:pt x="912589" y="432139"/>
                    <a:pt x="912589" y="458217"/>
                    <a:pt x="902228" y="480916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95893" cy="928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9519338" y="2030213"/>
            <a:ext cx="9525" cy="574522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896350" y="1387593"/>
            <a:ext cx="1188826" cy="102164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8754" y="0"/>
              <a:ext cx="795293" cy="698500"/>
            </a:xfrm>
            <a:custGeom>
              <a:avLst/>
              <a:gdLst/>
              <a:ahLst/>
              <a:cxnLst/>
              <a:rect l="l" t="t" r="r" b="b"/>
              <a:pathLst>
                <a:path w="795293" h="698500">
                  <a:moveTo>
                    <a:pt x="781121" y="388652"/>
                  </a:moveTo>
                  <a:lnTo>
                    <a:pt x="623771" y="659098"/>
                  </a:lnTo>
                  <a:cubicBezTo>
                    <a:pt x="609578" y="683493"/>
                    <a:pt x="583483" y="698500"/>
                    <a:pt x="555260" y="698500"/>
                  </a:cubicBezTo>
                  <a:lnTo>
                    <a:pt x="240032" y="698500"/>
                  </a:lnTo>
                  <a:cubicBezTo>
                    <a:pt x="211809" y="698500"/>
                    <a:pt x="185714" y="683493"/>
                    <a:pt x="171521" y="659098"/>
                  </a:cubicBezTo>
                  <a:lnTo>
                    <a:pt x="14171" y="388652"/>
                  </a:lnTo>
                  <a:cubicBezTo>
                    <a:pt x="0" y="364295"/>
                    <a:pt x="0" y="334205"/>
                    <a:pt x="14171" y="309848"/>
                  </a:cubicBezTo>
                  <a:lnTo>
                    <a:pt x="171521" y="39402"/>
                  </a:lnTo>
                  <a:cubicBezTo>
                    <a:pt x="185714" y="15007"/>
                    <a:pt x="211809" y="0"/>
                    <a:pt x="240032" y="0"/>
                  </a:cubicBezTo>
                  <a:lnTo>
                    <a:pt x="555260" y="0"/>
                  </a:lnTo>
                  <a:cubicBezTo>
                    <a:pt x="583483" y="0"/>
                    <a:pt x="609578" y="15007"/>
                    <a:pt x="623771" y="39402"/>
                  </a:cubicBezTo>
                  <a:lnTo>
                    <a:pt x="781121" y="309848"/>
                  </a:lnTo>
                  <a:cubicBezTo>
                    <a:pt x="795292" y="334205"/>
                    <a:pt x="795292" y="364295"/>
                    <a:pt x="781121" y="388652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34450" y="3904588"/>
            <a:ext cx="1188826" cy="931835"/>
            <a:chOff x="0" y="0"/>
            <a:chExt cx="812800" cy="637095"/>
          </a:xfrm>
        </p:grpSpPr>
        <p:sp>
          <p:nvSpPr>
            <p:cNvPr id="10" name="Freeform 10"/>
            <p:cNvSpPr/>
            <p:nvPr/>
          </p:nvSpPr>
          <p:spPr>
            <a:xfrm>
              <a:off x="9563" y="0"/>
              <a:ext cx="793673" cy="637095"/>
            </a:xfrm>
            <a:custGeom>
              <a:avLst/>
              <a:gdLst/>
              <a:ahLst/>
              <a:cxnLst/>
              <a:rect l="l" t="t" r="r" b="b"/>
              <a:pathLst>
                <a:path w="793673" h="637095">
                  <a:moveTo>
                    <a:pt x="778721" y="356980"/>
                  </a:moveTo>
                  <a:lnTo>
                    <a:pt x="624553" y="598663"/>
                  </a:lnTo>
                  <a:cubicBezTo>
                    <a:pt x="609281" y="622604"/>
                    <a:pt x="582848" y="637095"/>
                    <a:pt x="554451" y="637095"/>
                  </a:cubicBezTo>
                  <a:lnTo>
                    <a:pt x="239223" y="637095"/>
                  </a:lnTo>
                  <a:cubicBezTo>
                    <a:pt x="210826" y="637095"/>
                    <a:pt x="184393" y="622604"/>
                    <a:pt x="169121" y="598663"/>
                  </a:cubicBezTo>
                  <a:lnTo>
                    <a:pt x="14953" y="356980"/>
                  </a:lnTo>
                  <a:cubicBezTo>
                    <a:pt x="0" y="333540"/>
                    <a:pt x="0" y="303555"/>
                    <a:pt x="14953" y="280115"/>
                  </a:cubicBezTo>
                  <a:lnTo>
                    <a:pt x="169121" y="38432"/>
                  </a:lnTo>
                  <a:cubicBezTo>
                    <a:pt x="184393" y="14492"/>
                    <a:pt x="210826" y="0"/>
                    <a:pt x="239223" y="0"/>
                  </a:cubicBezTo>
                  <a:lnTo>
                    <a:pt x="554451" y="0"/>
                  </a:lnTo>
                  <a:cubicBezTo>
                    <a:pt x="582848" y="0"/>
                    <a:pt x="609281" y="14492"/>
                    <a:pt x="624553" y="38432"/>
                  </a:cubicBezTo>
                  <a:lnTo>
                    <a:pt x="778721" y="280115"/>
                  </a:lnTo>
                  <a:cubicBezTo>
                    <a:pt x="793674" y="303555"/>
                    <a:pt x="793674" y="333540"/>
                    <a:pt x="778721" y="356980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675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96350" y="7324517"/>
            <a:ext cx="1188826" cy="901842"/>
            <a:chOff x="0" y="0"/>
            <a:chExt cx="812800" cy="616589"/>
          </a:xfrm>
        </p:grpSpPr>
        <p:sp>
          <p:nvSpPr>
            <p:cNvPr id="13" name="Freeform 13"/>
            <p:cNvSpPr/>
            <p:nvPr/>
          </p:nvSpPr>
          <p:spPr>
            <a:xfrm>
              <a:off x="9867" y="0"/>
              <a:ext cx="793067" cy="616589"/>
            </a:xfrm>
            <a:custGeom>
              <a:avLst/>
              <a:gdLst/>
              <a:ahLst/>
              <a:cxnLst/>
              <a:rect l="l" t="t" r="r" b="b"/>
              <a:pathLst>
                <a:path w="793067" h="616589">
                  <a:moveTo>
                    <a:pt x="777846" y="346356"/>
                  </a:moveTo>
                  <a:lnTo>
                    <a:pt x="624820" y="578528"/>
                  </a:lnTo>
                  <a:cubicBezTo>
                    <a:pt x="609159" y="602289"/>
                    <a:pt x="582605" y="616589"/>
                    <a:pt x="554147" y="616589"/>
                  </a:cubicBezTo>
                  <a:lnTo>
                    <a:pt x="238919" y="616589"/>
                  </a:lnTo>
                  <a:cubicBezTo>
                    <a:pt x="210461" y="616589"/>
                    <a:pt x="183907" y="602289"/>
                    <a:pt x="168246" y="578528"/>
                  </a:cubicBezTo>
                  <a:lnTo>
                    <a:pt x="15220" y="346356"/>
                  </a:lnTo>
                  <a:cubicBezTo>
                    <a:pt x="0" y="323264"/>
                    <a:pt x="0" y="293325"/>
                    <a:pt x="15220" y="270233"/>
                  </a:cubicBezTo>
                  <a:lnTo>
                    <a:pt x="168246" y="38062"/>
                  </a:lnTo>
                  <a:cubicBezTo>
                    <a:pt x="183907" y="14301"/>
                    <a:pt x="210461" y="0"/>
                    <a:pt x="238919" y="0"/>
                  </a:cubicBezTo>
                  <a:lnTo>
                    <a:pt x="554147" y="0"/>
                  </a:lnTo>
                  <a:cubicBezTo>
                    <a:pt x="582605" y="0"/>
                    <a:pt x="609159" y="14301"/>
                    <a:pt x="624820" y="38062"/>
                  </a:cubicBezTo>
                  <a:lnTo>
                    <a:pt x="777846" y="270233"/>
                  </a:lnTo>
                  <a:cubicBezTo>
                    <a:pt x="793066" y="293325"/>
                    <a:pt x="793066" y="323264"/>
                    <a:pt x="777846" y="346356"/>
                  </a:cubicBez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654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69592" y="-5272948"/>
            <a:ext cx="7129508" cy="6126921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182129" y="4091956"/>
            <a:ext cx="662505" cy="623583"/>
          </a:xfrm>
          <a:custGeom>
            <a:avLst/>
            <a:gdLst/>
            <a:ahLst/>
            <a:cxnLst/>
            <a:rect l="l" t="t" r="r" b="b"/>
            <a:pathLst>
              <a:path w="662505" h="623583">
                <a:moveTo>
                  <a:pt x="0" y="0"/>
                </a:moveTo>
                <a:lnTo>
                  <a:pt x="662505" y="0"/>
                </a:lnTo>
                <a:lnTo>
                  <a:pt x="662505" y="623583"/>
                </a:lnTo>
                <a:lnTo>
                  <a:pt x="0" y="623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52578" y="5542232"/>
            <a:ext cx="7548472" cy="6859674"/>
          </a:xfrm>
          <a:custGeom>
            <a:avLst/>
            <a:gdLst/>
            <a:ahLst/>
            <a:cxnLst/>
            <a:rect l="l" t="t" r="r" b="b"/>
            <a:pathLst>
              <a:path w="7548472" h="6859674">
                <a:moveTo>
                  <a:pt x="0" y="0"/>
                </a:moveTo>
                <a:lnTo>
                  <a:pt x="7548472" y="0"/>
                </a:lnTo>
                <a:lnTo>
                  <a:pt x="7548472" y="6859675"/>
                </a:lnTo>
                <a:lnTo>
                  <a:pt x="0" y="68596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117458" y="5928973"/>
            <a:ext cx="6769646" cy="5817665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2508" y="6213105"/>
            <a:ext cx="5839545" cy="5181832"/>
            <a:chOff x="0" y="0"/>
            <a:chExt cx="4346359" cy="3856825"/>
          </a:xfrm>
        </p:grpSpPr>
        <p:sp>
          <p:nvSpPr>
            <p:cNvPr id="24" name="Freeform 24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6"/>
              <a:stretch>
                <a:fillRect l="-23948" r="-239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075405" y="6426507"/>
            <a:ext cx="7129508" cy="6126921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2F2F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9113621" y="1621583"/>
            <a:ext cx="799520" cy="553668"/>
          </a:xfrm>
          <a:custGeom>
            <a:avLst/>
            <a:gdLst/>
            <a:ahLst/>
            <a:cxnLst/>
            <a:rect l="l" t="t" r="r" b="b"/>
            <a:pathLst>
              <a:path w="799520" h="553668">
                <a:moveTo>
                  <a:pt x="0" y="0"/>
                </a:moveTo>
                <a:lnTo>
                  <a:pt x="799520" y="0"/>
                </a:lnTo>
                <a:lnTo>
                  <a:pt x="799520" y="553668"/>
                </a:lnTo>
                <a:lnTo>
                  <a:pt x="0" y="55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9155362" y="7457722"/>
            <a:ext cx="670803" cy="635433"/>
          </a:xfrm>
          <a:custGeom>
            <a:avLst/>
            <a:gdLst/>
            <a:ahLst/>
            <a:cxnLst/>
            <a:rect l="l" t="t" r="r" b="b"/>
            <a:pathLst>
              <a:path w="670803" h="635433">
                <a:moveTo>
                  <a:pt x="0" y="0"/>
                </a:moveTo>
                <a:lnTo>
                  <a:pt x="670803" y="0"/>
                </a:lnTo>
                <a:lnTo>
                  <a:pt x="670803" y="635433"/>
                </a:lnTo>
                <a:lnTo>
                  <a:pt x="0" y="635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91470" y="1169541"/>
            <a:ext cx="6556244" cy="451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9"/>
              </a:lnSpc>
            </a:pPr>
            <a:r>
              <a:rPr lang="en-US" sz="6592" b="1" spc="-164">
                <a:solidFill>
                  <a:srgbClr val="3489A1"/>
                </a:solidFill>
                <a:latin typeface="Barlow Bold"/>
                <a:ea typeface="Barlow Bold"/>
                <a:cs typeface="Barlow Bold"/>
                <a:sym typeface="Barlow Bold"/>
              </a:rPr>
              <a:t>MDT Statutory Requirements: Nebraska Revised Statute 28-728-729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32851" y="1850792"/>
            <a:ext cx="7219819" cy="132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3"/>
              </a:lnSpc>
            </a:pPr>
            <a:r>
              <a:rPr lang="en-US" sz="2545" spc="-48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“responsible for convening the child abuse and neglect investigation team and ensuring that protocols are established and implemented.”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32851" y="1274162"/>
            <a:ext cx="5021124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County Attorney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93318" y="7771773"/>
            <a:ext cx="7219819" cy="202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“A representative of the child advocacy center assigned to the team shall assist the county attorney in facilitating case review, developing and updating protocols, and arranging training opportunities for the team.”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93318" y="7256438"/>
            <a:ext cx="3162804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CAC Facilitator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93318" y="4478971"/>
            <a:ext cx="7219819" cy="268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3"/>
              </a:lnSpc>
            </a:pPr>
            <a:r>
              <a:rPr lang="en-US" sz="2345" spc="-44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Investigative team: DHHS, Law enforcement, CAC, and other agencies determined by the team</a:t>
            </a:r>
          </a:p>
          <a:p>
            <a:pPr algn="l">
              <a:lnSpc>
                <a:spcPts val="2023"/>
              </a:lnSpc>
            </a:pPr>
            <a:endParaRPr lang="en-US" sz="2345" spc="-44">
              <a:solidFill>
                <a:srgbClr val="FFFFFF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3283"/>
              </a:lnSpc>
            </a:pPr>
            <a:r>
              <a:rPr lang="en-US" sz="2345" spc="-44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Treatment team: DHHS, probation, mental health professional, medical, school district, CAC, and other agencies determined by the team</a:t>
            </a:r>
          </a:p>
          <a:p>
            <a:pPr marL="0" lvl="0" indent="0" algn="l">
              <a:lnSpc>
                <a:spcPts val="3283"/>
              </a:lnSpc>
            </a:pPr>
            <a:endParaRPr lang="en-US" sz="2345" spc="-44">
              <a:solidFill>
                <a:srgbClr val="FFFFFF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393318" y="3851506"/>
            <a:ext cx="7498885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Treatment and Investigative Teams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8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860" y="0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59F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54884" y="810062"/>
            <a:ext cx="7381399" cy="73813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25249" r="-252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14717" y="330138"/>
            <a:ext cx="5142902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2"/>
              </a:lnSpc>
            </a:pPr>
            <a:r>
              <a:rPr lang="en-US" sz="5724">
                <a:solidFill>
                  <a:srgbClr val="3489A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Case Review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1295650"/>
            <a:ext cx="9352837" cy="945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Interview outcomes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Progress of the investigation/case updates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Medical evaluations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Child protection/safety issues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Input for prosecution and sentencing decisions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Emotional support/treatment needs and strategies for meeting those needs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Family’s reactions to the child’s disclosure and involvement in CPS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Review of criminal and civil case updates and ongoing involved of child and family 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Court support/education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Ensure that all children and families are afforded the legal rights and comprehensive services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CAC/MDT intervention is impacting child and family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r>
              <a:rPr lang="en-US" sz="2612">
                <a:solidFill>
                  <a:srgbClr val="FFFFFF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Child well-being and outcomes</a:t>
            </a:r>
          </a:p>
          <a:p>
            <a:pPr marL="564081" lvl="1" indent="-282041" algn="l">
              <a:lnSpc>
                <a:spcPts val="4180"/>
              </a:lnSpc>
              <a:buFont typeface="Arial"/>
              <a:buChar char="•"/>
            </a:pPr>
            <a:endParaRPr lang="en-US" sz="2612">
              <a:solidFill>
                <a:srgbClr val="FFFFFF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16" b="-75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807177" y="2045738"/>
            <a:ext cx="12198971" cy="567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80"/>
              </a:lnSpc>
            </a:pPr>
            <a:r>
              <a:rPr lang="en-US" sz="10771" spc="1238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WHY ARE MDTS IMPORTANT?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860" y="0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489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77339" y="1028700"/>
            <a:ext cx="7781961" cy="778196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27906" r="-27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690495" y="3636930"/>
            <a:ext cx="7224132" cy="0"/>
          </a:xfrm>
          <a:prstGeom prst="line">
            <a:avLst/>
          </a:prstGeom>
          <a:ln w="114300" cap="flat">
            <a:solidFill>
              <a:srgbClr val="0A6F8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BA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383" y="1427571"/>
            <a:ext cx="9298003" cy="220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784">
                <a:solidFill>
                  <a:srgbClr val="0A6F8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cases can be staffed?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569" y="3953699"/>
            <a:ext cx="9340770" cy="500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0254" lvl="1" indent="-435127" algn="l">
              <a:lnSpc>
                <a:spcPts val="5643"/>
              </a:lnSpc>
              <a:buFont typeface="Arial"/>
              <a:buChar char="•"/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Hotline Intakes</a:t>
            </a:r>
          </a:p>
          <a:p>
            <a:pPr marL="870254" lvl="1" indent="-435127" algn="l">
              <a:lnSpc>
                <a:spcPts val="5643"/>
              </a:lnSpc>
              <a:buFont typeface="Arial"/>
              <a:buChar char="•"/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Non-Court Cases</a:t>
            </a:r>
          </a:p>
          <a:p>
            <a:pPr marL="870254" lvl="1" indent="-435127" algn="l">
              <a:lnSpc>
                <a:spcPts val="5643"/>
              </a:lnSpc>
              <a:buFont typeface="Arial"/>
              <a:buChar char="•"/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Court involved Cases</a:t>
            </a:r>
          </a:p>
          <a:p>
            <a:pPr marL="870254" lvl="1" indent="-435127" algn="l">
              <a:lnSpc>
                <a:spcPts val="5643"/>
              </a:lnSpc>
              <a:buFont typeface="Arial"/>
              <a:buChar char="•"/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Cases in Investigative stage</a:t>
            </a:r>
          </a:p>
          <a:p>
            <a:pPr marL="870254" lvl="1" indent="-435127" algn="l">
              <a:lnSpc>
                <a:spcPts val="5643"/>
              </a:lnSpc>
              <a:buFont typeface="Arial"/>
              <a:buChar char="•"/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Non DHHS involved cases</a:t>
            </a:r>
          </a:p>
          <a:p>
            <a:pPr marL="870254" lvl="1" indent="-435127" algn="l">
              <a:lnSpc>
                <a:spcPts val="5643"/>
              </a:lnSpc>
              <a:spcBef>
                <a:spcPct val="0"/>
              </a:spcBef>
              <a:buFont typeface="Arial"/>
              <a:buChar char="•"/>
            </a:pPr>
            <a:r>
              <a:rPr lang="en-US" sz="4030" b="1">
                <a:solidFill>
                  <a:srgbClr val="0A6F87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Community Referrals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6E7F13EA85046A771A3D221282E59" ma:contentTypeVersion="13" ma:contentTypeDescription="Create a new document." ma:contentTypeScope="" ma:versionID="0a1371b9acc125b74614d0dea7fbde5b">
  <xsd:schema xmlns:xsd="http://www.w3.org/2001/XMLSchema" xmlns:xs="http://www.w3.org/2001/XMLSchema" xmlns:p="http://schemas.microsoft.com/office/2006/metadata/properties" xmlns:ns2="998eb8c0-55ab-43a5-b91f-8b1b3af7a1de" xmlns:ns3="369010f5-c140-4df5-b747-cf01612f7f5a" targetNamespace="http://schemas.microsoft.com/office/2006/metadata/properties" ma:root="true" ma:fieldsID="3035b5884e73d9d3757b342919efb8c0" ns2:_="" ns3:_="">
    <xsd:import namespace="998eb8c0-55ab-43a5-b91f-8b1b3af7a1de"/>
    <xsd:import namespace="369010f5-c140-4df5-b747-cf01612f7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eb8c0-55ab-43a5-b91f-8b1b3af7a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a9d533b-2006-471a-be92-08f3dc1c64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010f5-c140-4df5-b747-cf01612f7f5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ffe9c3-463e-4d7e-a165-5ce4411bc3e3}" ma:internalName="TaxCatchAll" ma:showField="CatchAllData" ma:web="369010f5-c140-4df5-b747-cf01612f7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8eb8c0-55ab-43a5-b91f-8b1b3af7a1de">
      <Terms xmlns="http://schemas.microsoft.com/office/infopath/2007/PartnerControls"/>
    </lcf76f155ced4ddcb4097134ff3c332f>
    <TaxCatchAll xmlns="369010f5-c140-4df5-b747-cf01612f7f5a" xsi:nil="true"/>
  </documentManagement>
</p:properties>
</file>

<file path=customXml/itemProps1.xml><?xml version="1.0" encoding="utf-8"?>
<ds:datastoreItem xmlns:ds="http://schemas.openxmlformats.org/officeDocument/2006/customXml" ds:itemID="{1A58CBFE-0D87-4E19-B0F6-BC0D5E01DFF0}"/>
</file>

<file path=customXml/itemProps2.xml><?xml version="1.0" encoding="utf-8"?>
<ds:datastoreItem xmlns:ds="http://schemas.openxmlformats.org/officeDocument/2006/customXml" ds:itemID="{902AA649-DBED-4EC6-A1A6-2893274D7191}"/>
</file>

<file path=customXml/itemProps3.xml><?xml version="1.0" encoding="utf-8"?>
<ds:datastoreItem xmlns:ds="http://schemas.openxmlformats.org/officeDocument/2006/customXml" ds:itemID="{F20F91D3-4DB8-4488-94AF-D372772F9813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933</Words>
  <Application>Microsoft Office PowerPoint</Application>
  <PresentationFormat>Custom</PresentationFormat>
  <Paragraphs>175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Clear Sans Bold</vt:lpstr>
      <vt:lpstr>League Spartan</vt:lpstr>
      <vt:lpstr>Montserrat</vt:lpstr>
      <vt:lpstr>Helios Extended Bold</vt:lpstr>
      <vt:lpstr>Canva Sans Bold</vt:lpstr>
      <vt:lpstr>Helios Extended</vt:lpstr>
      <vt:lpstr>Montserrat Bold</vt:lpstr>
      <vt:lpstr>Barlow Bold</vt:lpstr>
      <vt:lpstr>Clear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MDT Collaboration: Effectively Using Multi-Disciplinary Teams in Child Welfare Case</dc:title>
  <dc:creator>Elizabeth Alt</dc:creator>
  <cp:lastModifiedBy>Elizabeth Alt</cp:lastModifiedBy>
  <cp:revision>1</cp:revision>
  <dcterms:created xsi:type="dcterms:W3CDTF">2006-08-16T00:00:00Z</dcterms:created>
  <dcterms:modified xsi:type="dcterms:W3CDTF">2025-09-16T17:16:11Z</dcterms:modified>
  <dc:identifier>DAGmT8dmN30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0x01010034C6E7F13EA85046A771A3D221282E59</vt:lpwstr>
  </property>
</Properties>
</file>